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8288000" cy="10287000"/>
  <p:notesSz cx="6858000" cy="9144000"/>
  <p:embeddedFontLst>
    <p:embeddedFont>
      <p:font typeface="Arimo" panose="020B0604020202020204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Quicksand" panose="020B0604020202020204" charset="0"/>
      <p:regular r:id="rId54"/>
    </p:embeddedFont>
    <p:embeddedFont>
      <p:font typeface="Telegraf" panose="020B0604020202020204" charset="0"/>
      <p:regular r:id="rId55"/>
    </p:embeddedFont>
    <p:embeddedFont>
      <p:font typeface="Telegraf Bold" panose="020B0604020202020204" charset="0"/>
      <p:regular r:id="rId56"/>
    </p:embeddedFont>
    <p:embeddedFont>
      <p:font typeface="Telegraf Bold Bold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BAA3F-B2DC-4B71-A9C4-9F073BE72A45}" v="65" dt="2021-08-30T11:19:57.916"/>
    <p1510:client id="{2A153BCB-8C89-4B12-B761-6E92456D6BBE}" v="214" dt="2021-08-30T11:55:24.322"/>
    <p1510:client id="{38EAAF7F-8FC9-40E8-BEB9-518AC0E254C3}" v="1" dt="2021-08-30T10:33:31.488"/>
    <p1510:client id="{6426A953-71CF-46F9-9BE7-0B209C8BF62C}" v="2" dt="2021-08-30T10:24:58.996"/>
    <p1510:client id="{CFB95475-1042-AA41-B15D-4F4072FA89F8}" v="4" dt="2021-08-30T10:23:06.898"/>
    <p1510:client id="{E5251C41-50E8-4D83-AF2B-C3C481A34C2C}" v="91" dt="2021-08-30T11:31:26.580"/>
    <p1510:client id="{E99CBDE0-7388-40A6-B362-620015700C04}" v="1" dt="2021-08-30T10:24:05.028"/>
    <p1510:client id="{FB166D67-5927-4A92-9CBD-B0E8DE1B79BB}" v="3" dt="2021-08-30T10:23:10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3875" autoAdjust="0"/>
  </p:normalViewPr>
  <p:slideViewPr>
    <p:cSldViewPr>
      <p:cViewPr varScale="1">
        <p:scale>
          <a:sx n="56" d="100"/>
          <a:sy n="56" d="100"/>
        </p:scale>
        <p:origin x="475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E99CBDE0-7388-40A6-B362-620015700C04}"/>
    <pc:docChg chg="modSld">
      <pc:chgData name="Guest User" userId="" providerId="Windows Live" clId="Web-{E99CBDE0-7388-40A6-B362-620015700C04}" dt="2021-08-30T10:24:05.028" v="0" actId="1076"/>
      <pc:docMkLst>
        <pc:docMk/>
      </pc:docMkLst>
      <pc:sldChg chg="modSp">
        <pc:chgData name="Guest User" userId="" providerId="Windows Live" clId="Web-{E99CBDE0-7388-40A6-B362-620015700C04}" dt="2021-08-30T10:24:05.028" v="0" actId="1076"/>
        <pc:sldMkLst>
          <pc:docMk/>
          <pc:sldMk cId="0" sldId="258"/>
        </pc:sldMkLst>
        <pc:picChg chg="mod">
          <ac:chgData name="Guest User" userId="" providerId="Windows Live" clId="Web-{E99CBDE0-7388-40A6-B362-620015700C04}" dt="2021-08-30T10:24:05.028" v="0" actId="1076"/>
          <ac:picMkLst>
            <pc:docMk/>
            <pc:sldMk cId="0" sldId="258"/>
            <ac:picMk id="3" creationId="{00000000-0000-0000-0000-000000000000}"/>
          </ac:picMkLst>
        </pc:picChg>
      </pc:sldChg>
    </pc:docChg>
  </pc:docChgLst>
  <pc:docChgLst>
    <pc:chgData name="Guest User" providerId="Windows Live" clId="Web-{E5251C41-50E8-4D83-AF2B-C3C481A34C2C}"/>
    <pc:docChg chg="modSld">
      <pc:chgData name="Guest User" userId="" providerId="Windows Live" clId="Web-{E5251C41-50E8-4D83-AF2B-C3C481A34C2C}" dt="2021-08-30T11:31:26.580" v="80"/>
      <pc:docMkLst>
        <pc:docMk/>
      </pc:docMkLst>
      <pc:sldChg chg="modSp">
        <pc:chgData name="Guest User" userId="" providerId="Windows Live" clId="Web-{E5251C41-50E8-4D83-AF2B-C3C481A34C2C}" dt="2021-08-30T11:19:51.254" v="26"/>
        <pc:sldMkLst>
          <pc:docMk/>
          <pc:sldMk cId="0" sldId="266"/>
        </pc:sldMkLst>
        <pc:spChg chg="mod">
          <ac:chgData name="Guest User" userId="" providerId="Windows Live" clId="Web-{E5251C41-50E8-4D83-AF2B-C3C481A34C2C}" dt="2021-08-30T11:13:32.949" v="24"/>
          <ac:spMkLst>
            <pc:docMk/>
            <pc:sldMk cId="0" sldId="266"/>
            <ac:spMk id="13" creationId="{3B82F299-CD03-4789-9494-638875BA34A6}"/>
          </ac:spMkLst>
        </pc:spChg>
        <pc:spChg chg="mod">
          <ac:chgData name="Guest User" userId="" providerId="Windows Live" clId="Web-{E5251C41-50E8-4D83-AF2B-C3C481A34C2C}" dt="2021-08-30T11:19:51.254" v="26"/>
          <ac:spMkLst>
            <pc:docMk/>
            <pc:sldMk cId="0" sldId="266"/>
            <ac:spMk id="14" creationId="{BAF4555E-EA47-4250-9E07-CC1C3B74D8C7}"/>
          </ac:spMkLst>
        </pc:spChg>
      </pc:sldChg>
      <pc:sldChg chg="modSp">
        <pc:chgData name="Guest User" userId="" providerId="Windows Live" clId="Web-{E5251C41-50E8-4D83-AF2B-C3C481A34C2C}" dt="2021-08-30T11:20:06.412" v="29"/>
        <pc:sldMkLst>
          <pc:docMk/>
          <pc:sldMk cId="0" sldId="267"/>
        </pc:sldMkLst>
        <pc:spChg chg="mod">
          <ac:chgData name="Guest User" userId="" providerId="Windows Live" clId="Web-{E5251C41-50E8-4D83-AF2B-C3C481A34C2C}" dt="2021-08-30T11:20:06.412" v="29"/>
          <ac:spMkLst>
            <pc:docMk/>
            <pc:sldMk cId="0" sldId="267"/>
            <ac:spMk id="11" creationId="{BEBB8D42-22D5-48D6-9855-CF2322900042}"/>
          </ac:spMkLst>
        </pc:spChg>
      </pc:sldChg>
      <pc:sldChg chg="modSp">
        <pc:chgData name="Guest User" userId="" providerId="Windows Live" clId="Web-{E5251C41-50E8-4D83-AF2B-C3C481A34C2C}" dt="2021-08-30T11:20:26.538" v="31"/>
        <pc:sldMkLst>
          <pc:docMk/>
          <pc:sldMk cId="0" sldId="268"/>
        </pc:sldMkLst>
        <pc:spChg chg="mod">
          <ac:chgData name="Guest User" userId="" providerId="Windows Live" clId="Web-{E5251C41-50E8-4D83-AF2B-C3C481A34C2C}" dt="2021-08-30T11:20:26.538" v="31"/>
          <ac:spMkLst>
            <pc:docMk/>
            <pc:sldMk cId="0" sldId="268"/>
            <ac:spMk id="12" creationId="{CF03195D-33D4-409A-8025-3285027CEDB1}"/>
          </ac:spMkLst>
        </pc:spChg>
      </pc:sldChg>
      <pc:sldChg chg="modSp">
        <pc:chgData name="Guest User" userId="" providerId="Windows Live" clId="Web-{E5251C41-50E8-4D83-AF2B-C3C481A34C2C}" dt="2021-08-30T11:23:12.674" v="33"/>
        <pc:sldMkLst>
          <pc:docMk/>
          <pc:sldMk cId="0" sldId="269"/>
        </pc:sldMkLst>
        <pc:spChg chg="mod">
          <ac:chgData name="Guest User" userId="" providerId="Windows Live" clId="Web-{E5251C41-50E8-4D83-AF2B-C3C481A34C2C}" dt="2021-08-30T11:23:12.674" v="33"/>
          <ac:spMkLst>
            <pc:docMk/>
            <pc:sldMk cId="0" sldId="269"/>
            <ac:spMk id="10" creationId="{742BCEA5-9BD9-4E09-B1C5-1629103BE96A}"/>
          </ac:spMkLst>
        </pc:spChg>
      </pc:sldChg>
      <pc:sldChg chg="modSp">
        <pc:chgData name="Guest User" userId="" providerId="Windows Live" clId="Web-{E5251C41-50E8-4D83-AF2B-C3C481A34C2C}" dt="2021-08-30T11:23:27.206" v="35"/>
        <pc:sldMkLst>
          <pc:docMk/>
          <pc:sldMk cId="0" sldId="270"/>
        </pc:sldMkLst>
        <pc:spChg chg="mod">
          <ac:chgData name="Guest User" userId="" providerId="Windows Live" clId="Web-{E5251C41-50E8-4D83-AF2B-C3C481A34C2C}" dt="2021-08-30T11:23:27.206" v="35"/>
          <ac:spMkLst>
            <pc:docMk/>
            <pc:sldMk cId="0" sldId="270"/>
            <ac:spMk id="10" creationId="{F69C9541-AC19-4385-B046-B35254B75A94}"/>
          </ac:spMkLst>
        </pc:spChg>
      </pc:sldChg>
      <pc:sldChg chg="modSp">
        <pc:chgData name="Guest User" userId="" providerId="Windows Live" clId="Web-{E5251C41-50E8-4D83-AF2B-C3C481A34C2C}" dt="2021-08-30T11:23:56.067" v="37"/>
        <pc:sldMkLst>
          <pc:docMk/>
          <pc:sldMk cId="0" sldId="271"/>
        </pc:sldMkLst>
        <pc:spChg chg="mod">
          <ac:chgData name="Guest User" userId="" providerId="Windows Live" clId="Web-{E5251C41-50E8-4D83-AF2B-C3C481A34C2C}" dt="2021-08-30T11:23:56.067" v="37"/>
          <ac:spMkLst>
            <pc:docMk/>
            <pc:sldMk cId="0" sldId="271"/>
            <ac:spMk id="13" creationId="{87EB9336-68C1-4C3B-9520-F9159D34B205}"/>
          </ac:spMkLst>
        </pc:spChg>
      </pc:sldChg>
      <pc:sldChg chg="modSp">
        <pc:chgData name="Guest User" userId="" providerId="Windows Live" clId="Web-{E5251C41-50E8-4D83-AF2B-C3C481A34C2C}" dt="2021-08-30T11:24:07.490" v="39"/>
        <pc:sldMkLst>
          <pc:docMk/>
          <pc:sldMk cId="0" sldId="272"/>
        </pc:sldMkLst>
        <pc:spChg chg="mod">
          <ac:chgData name="Guest User" userId="" providerId="Windows Live" clId="Web-{E5251C41-50E8-4D83-AF2B-C3C481A34C2C}" dt="2021-08-30T11:24:07.490" v="39"/>
          <ac:spMkLst>
            <pc:docMk/>
            <pc:sldMk cId="0" sldId="272"/>
            <ac:spMk id="9" creationId="{1A9CD8C6-AB5D-449B-9F8D-5C1DF5DA8286}"/>
          </ac:spMkLst>
        </pc:spChg>
      </pc:sldChg>
      <pc:sldChg chg="modSp">
        <pc:chgData name="Guest User" userId="" providerId="Windows Live" clId="Web-{E5251C41-50E8-4D83-AF2B-C3C481A34C2C}" dt="2021-08-30T11:26:05.200" v="41"/>
        <pc:sldMkLst>
          <pc:docMk/>
          <pc:sldMk cId="0" sldId="273"/>
        </pc:sldMkLst>
        <pc:spChg chg="mod">
          <ac:chgData name="Guest User" userId="" providerId="Windows Live" clId="Web-{E5251C41-50E8-4D83-AF2B-C3C481A34C2C}" dt="2021-08-30T11:26:05.200" v="41"/>
          <ac:spMkLst>
            <pc:docMk/>
            <pc:sldMk cId="0" sldId="273"/>
            <ac:spMk id="8" creationId="{E5DC9F34-FAB6-451B-81B0-D1C325F680F0}"/>
          </ac:spMkLst>
        </pc:spChg>
      </pc:sldChg>
      <pc:sldChg chg="modSp">
        <pc:chgData name="Guest User" userId="" providerId="Windows Live" clId="Web-{E5251C41-50E8-4D83-AF2B-C3C481A34C2C}" dt="2021-08-30T11:26:13.748" v="43"/>
        <pc:sldMkLst>
          <pc:docMk/>
          <pc:sldMk cId="0" sldId="274"/>
        </pc:sldMkLst>
        <pc:spChg chg="mod">
          <ac:chgData name="Guest User" userId="" providerId="Windows Live" clId="Web-{E5251C41-50E8-4D83-AF2B-C3C481A34C2C}" dt="2021-08-30T11:26:13.748" v="43"/>
          <ac:spMkLst>
            <pc:docMk/>
            <pc:sldMk cId="0" sldId="274"/>
            <ac:spMk id="8" creationId="{77E95FEF-AF0E-4411-85E4-033A0C070C31}"/>
          </ac:spMkLst>
        </pc:spChg>
      </pc:sldChg>
      <pc:sldChg chg="modSp">
        <pc:chgData name="Guest User" userId="" providerId="Windows Live" clId="Web-{E5251C41-50E8-4D83-AF2B-C3C481A34C2C}" dt="2021-08-30T11:26:28.045" v="45"/>
        <pc:sldMkLst>
          <pc:docMk/>
          <pc:sldMk cId="0" sldId="275"/>
        </pc:sldMkLst>
        <pc:spChg chg="mod">
          <ac:chgData name="Guest User" userId="" providerId="Windows Live" clId="Web-{E5251C41-50E8-4D83-AF2B-C3C481A34C2C}" dt="2021-08-30T11:26:28.045" v="45"/>
          <ac:spMkLst>
            <pc:docMk/>
            <pc:sldMk cId="0" sldId="275"/>
            <ac:spMk id="7" creationId="{24D48EF6-37C7-448D-BC4E-AE8664D4986E}"/>
          </ac:spMkLst>
        </pc:spChg>
      </pc:sldChg>
      <pc:sldChg chg="modSp">
        <pc:chgData name="Guest User" userId="" providerId="Windows Live" clId="Web-{E5251C41-50E8-4D83-AF2B-C3C481A34C2C}" dt="2021-08-30T11:26:56.704" v="48"/>
        <pc:sldMkLst>
          <pc:docMk/>
          <pc:sldMk cId="0" sldId="276"/>
        </pc:sldMkLst>
        <pc:spChg chg="mod">
          <ac:chgData name="Guest User" userId="" providerId="Windows Live" clId="Web-{E5251C41-50E8-4D83-AF2B-C3C481A34C2C}" dt="2021-08-30T11:26:56.704" v="48"/>
          <ac:spMkLst>
            <pc:docMk/>
            <pc:sldMk cId="0" sldId="276"/>
            <ac:spMk id="7" creationId="{F3348418-8B13-4699-921A-F23BAC786C95}"/>
          </ac:spMkLst>
        </pc:spChg>
      </pc:sldChg>
      <pc:sldChg chg="modSp">
        <pc:chgData name="Guest User" userId="" providerId="Windows Live" clId="Web-{E5251C41-50E8-4D83-AF2B-C3C481A34C2C}" dt="2021-08-30T11:27:33.175" v="50"/>
        <pc:sldMkLst>
          <pc:docMk/>
          <pc:sldMk cId="0" sldId="277"/>
        </pc:sldMkLst>
        <pc:spChg chg="mod">
          <ac:chgData name="Guest User" userId="" providerId="Windows Live" clId="Web-{E5251C41-50E8-4D83-AF2B-C3C481A34C2C}" dt="2021-08-30T11:27:33.175" v="50"/>
          <ac:spMkLst>
            <pc:docMk/>
            <pc:sldMk cId="0" sldId="277"/>
            <ac:spMk id="10" creationId="{27730512-53F1-4841-B735-8E461397938B}"/>
          </ac:spMkLst>
        </pc:spChg>
      </pc:sldChg>
      <pc:sldChg chg="modSp">
        <pc:chgData name="Guest User" userId="" providerId="Windows Live" clId="Web-{E5251C41-50E8-4D83-AF2B-C3C481A34C2C}" dt="2021-08-30T11:28:25.162" v="52"/>
        <pc:sldMkLst>
          <pc:docMk/>
          <pc:sldMk cId="0" sldId="278"/>
        </pc:sldMkLst>
        <pc:spChg chg="mod">
          <ac:chgData name="Guest User" userId="" providerId="Windows Live" clId="Web-{E5251C41-50E8-4D83-AF2B-C3C481A34C2C}" dt="2021-08-30T11:28:25.162" v="52"/>
          <ac:spMkLst>
            <pc:docMk/>
            <pc:sldMk cId="0" sldId="278"/>
            <ac:spMk id="8" creationId="{B3A2C98A-0366-4972-BE62-E30885BAAF9E}"/>
          </ac:spMkLst>
        </pc:spChg>
      </pc:sldChg>
      <pc:sldChg chg="modSp">
        <pc:chgData name="Guest User" userId="" providerId="Windows Live" clId="Web-{E5251C41-50E8-4D83-AF2B-C3C481A34C2C}" dt="2021-08-30T11:28:47.601" v="54"/>
        <pc:sldMkLst>
          <pc:docMk/>
          <pc:sldMk cId="0" sldId="279"/>
        </pc:sldMkLst>
        <pc:spChg chg="mod">
          <ac:chgData name="Guest User" userId="" providerId="Windows Live" clId="Web-{E5251C41-50E8-4D83-AF2B-C3C481A34C2C}" dt="2021-08-30T11:28:47.601" v="54"/>
          <ac:spMkLst>
            <pc:docMk/>
            <pc:sldMk cId="0" sldId="279"/>
            <ac:spMk id="10" creationId="{E27ECB9B-AB93-48DE-8630-271AFCF8E2F6}"/>
          </ac:spMkLst>
        </pc:spChg>
      </pc:sldChg>
      <pc:sldChg chg="modSp">
        <pc:chgData name="Guest User" userId="" providerId="Windows Live" clId="Web-{E5251C41-50E8-4D83-AF2B-C3C481A34C2C}" dt="2021-08-30T11:28:56.586" v="56"/>
        <pc:sldMkLst>
          <pc:docMk/>
          <pc:sldMk cId="0" sldId="280"/>
        </pc:sldMkLst>
        <pc:spChg chg="mod">
          <ac:chgData name="Guest User" userId="" providerId="Windows Live" clId="Web-{E5251C41-50E8-4D83-AF2B-C3C481A34C2C}" dt="2021-08-30T11:28:56.586" v="56"/>
          <ac:spMkLst>
            <pc:docMk/>
            <pc:sldMk cId="0" sldId="280"/>
            <ac:spMk id="9" creationId="{CB5C3CF3-CD93-4F81-8C92-9F75BEBE359E}"/>
          </ac:spMkLst>
        </pc:spChg>
      </pc:sldChg>
      <pc:sldChg chg="modSp">
        <pc:chgData name="Guest User" userId="" providerId="Windows Live" clId="Web-{E5251C41-50E8-4D83-AF2B-C3C481A34C2C}" dt="2021-08-30T11:29:11.525" v="58"/>
        <pc:sldMkLst>
          <pc:docMk/>
          <pc:sldMk cId="0" sldId="281"/>
        </pc:sldMkLst>
        <pc:spChg chg="mod">
          <ac:chgData name="Guest User" userId="" providerId="Windows Live" clId="Web-{E5251C41-50E8-4D83-AF2B-C3C481A34C2C}" dt="2021-08-30T11:29:11.525" v="58"/>
          <ac:spMkLst>
            <pc:docMk/>
            <pc:sldMk cId="0" sldId="281"/>
            <ac:spMk id="10" creationId="{0193FD92-7521-442A-BA6A-1A3BA6BF270D}"/>
          </ac:spMkLst>
        </pc:spChg>
      </pc:sldChg>
      <pc:sldChg chg="addSp delSp modSp">
        <pc:chgData name="Guest User" userId="" providerId="Windows Live" clId="Web-{E5251C41-50E8-4D83-AF2B-C3C481A34C2C}" dt="2021-08-30T11:30:14.872" v="64"/>
        <pc:sldMkLst>
          <pc:docMk/>
          <pc:sldMk cId="0" sldId="282"/>
        </pc:sldMkLst>
        <pc:spChg chg="mod">
          <ac:chgData name="Guest User" userId="" providerId="Windows Live" clId="Web-{E5251C41-50E8-4D83-AF2B-C3C481A34C2C}" dt="2021-08-30T11:30:14.872" v="64"/>
          <ac:spMkLst>
            <pc:docMk/>
            <pc:sldMk cId="0" sldId="282"/>
            <ac:spMk id="12" creationId="{E41DCF7A-C33B-4432-A2E9-1D12DEF8B595}"/>
          </ac:spMkLst>
        </pc:spChg>
        <pc:spChg chg="add del mod">
          <ac:chgData name="Guest User" userId="" providerId="Windows Live" clId="Web-{E5251C41-50E8-4D83-AF2B-C3C481A34C2C}" dt="2021-08-30T11:29:48.511" v="61"/>
          <ac:spMkLst>
            <pc:docMk/>
            <pc:sldMk cId="0" sldId="282"/>
            <ac:spMk id="14" creationId="{C08A019B-033A-4B26-8475-40C87FC09E3F}"/>
          </ac:spMkLst>
        </pc:spChg>
      </pc:sldChg>
      <pc:sldChg chg="modSp">
        <pc:chgData name="Guest User" userId="" providerId="Windows Live" clId="Web-{E5251C41-50E8-4D83-AF2B-C3C481A34C2C}" dt="2021-08-30T11:30:23.529" v="66"/>
        <pc:sldMkLst>
          <pc:docMk/>
          <pc:sldMk cId="0" sldId="283"/>
        </pc:sldMkLst>
        <pc:spChg chg="mod">
          <ac:chgData name="Guest User" userId="" providerId="Windows Live" clId="Web-{E5251C41-50E8-4D83-AF2B-C3C481A34C2C}" dt="2021-08-30T11:30:23.529" v="66"/>
          <ac:spMkLst>
            <pc:docMk/>
            <pc:sldMk cId="0" sldId="283"/>
            <ac:spMk id="9" creationId="{46A9DCF4-92A9-4300-897C-C637E8D39C0B}"/>
          </ac:spMkLst>
        </pc:spChg>
      </pc:sldChg>
      <pc:sldChg chg="modSp">
        <pc:chgData name="Guest User" userId="" providerId="Windows Live" clId="Web-{E5251C41-50E8-4D83-AF2B-C3C481A34C2C}" dt="2021-08-30T11:30:32.639" v="68"/>
        <pc:sldMkLst>
          <pc:docMk/>
          <pc:sldMk cId="0" sldId="284"/>
        </pc:sldMkLst>
        <pc:spChg chg="mod">
          <ac:chgData name="Guest User" userId="" providerId="Windows Live" clId="Web-{E5251C41-50E8-4D83-AF2B-C3C481A34C2C}" dt="2021-08-30T11:30:32.639" v="68"/>
          <ac:spMkLst>
            <pc:docMk/>
            <pc:sldMk cId="0" sldId="284"/>
            <ac:spMk id="9" creationId="{D63BCBAC-286B-49BB-A0B5-9B305F45A2FE}"/>
          </ac:spMkLst>
        </pc:spChg>
      </pc:sldChg>
      <pc:sldChg chg="modSp">
        <pc:chgData name="Guest User" userId="" providerId="Windows Live" clId="Web-{E5251C41-50E8-4D83-AF2B-C3C481A34C2C}" dt="2021-08-30T11:30:48.625" v="72"/>
        <pc:sldMkLst>
          <pc:docMk/>
          <pc:sldMk cId="0" sldId="285"/>
        </pc:sldMkLst>
        <pc:spChg chg="mod">
          <ac:chgData name="Guest User" userId="" providerId="Windows Live" clId="Web-{E5251C41-50E8-4D83-AF2B-C3C481A34C2C}" dt="2021-08-30T11:30:48.625" v="72"/>
          <ac:spMkLst>
            <pc:docMk/>
            <pc:sldMk cId="0" sldId="285"/>
            <ac:spMk id="10" creationId="{81460D4C-3612-4AA3-BC0B-134894C96AF4}"/>
          </ac:spMkLst>
        </pc:spChg>
        <pc:spChg chg="mod">
          <ac:chgData name="Guest User" userId="" providerId="Windows Live" clId="Web-{E5251C41-50E8-4D83-AF2B-C3C481A34C2C}" dt="2021-08-30T11:30:41.921" v="70"/>
          <ac:spMkLst>
            <pc:docMk/>
            <pc:sldMk cId="0" sldId="285"/>
            <ac:spMk id="13" creationId="{256B2780-B1B9-4F1A-A2AB-67794CBAA893}"/>
          </ac:spMkLst>
        </pc:spChg>
      </pc:sldChg>
      <pc:sldChg chg="modSp">
        <pc:chgData name="Guest User" userId="" providerId="Windows Live" clId="Web-{E5251C41-50E8-4D83-AF2B-C3C481A34C2C}" dt="2021-08-30T11:30:58.500" v="74"/>
        <pc:sldMkLst>
          <pc:docMk/>
          <pc:sldMk cId="0" sldId="286"/>
        </pc:sldMkLst>
        <pc:spChg chg="mod">
          <ac:chgData name="Guest User" userId="" providerId="Windows Live" clId="Web-{E5251C41-50E8-4D83-AF2B-C3C481A34C2C}" dt="2021-08-30T11:30:58.500" v="74"/>
          <ac:spMkLst>
            <pc:docMk/>
            <pc:sldMk cId="0" sldId="286"/>
            <ac:spMk id="12" creationId="{369BF47A-53B5-4769-BA82-4533C73E9408}"/>
          </ac:spMkLst>
        </pc:spChg>
      </pc:sldChg>
      <pc:sldChg chg="modSp">
        <pc:chgData name="Guest User" userId="" providerId="Windows Live" clId="Web-{E5251C41-50E8-4D83-AF2B-C3C481A34C2C}" dt="2021-08-30T11:31:05.657" v="76"/>
        <pc:sldMkLst>
          <pc:docMk/>
          <pc:sldMk cId="0" sldId="287"/>
        </pc:sldMkLst>
        <pc:spChg chg="mod">
          <ac:chgData name="Guest User" userId="" providerId="Windows Live" clId="Web-{E5251C41-50E8-4D83-AF2B-C3C481A34C2C}" dt="2021-08-30T11:31:05.657" v="76"/>
          <ac:spMkLst>
            <pc:docMk/>
            <pc:sldMk cId="0" sldId="287"/>
            <ac:spMk id="13" creationId="{1D077D17-37A6-4C8D-87B4-EC0210846503}"/>
          </ac:spMkLst>
        </pc:spChg>
      </pc:sldChg>
      <pc:sldChg chg="modSp">
        <pc:chgData name="Guest User" userId="" providerId="Windows Live" clId="Web-{E5251C41-50E8-4D83-AF2B-C3C481A34C2C}" dt="2021-08-30T11:31:16.595" v="78"/>
        <pc:sldMkLst>
          <pc:docMk/>
          <pc:sldMk cId="0" sldId="288"/>
        </pc:sldMkLst>
        <pc:spChg chg="mod">
          <ac:chgData name="Guest User" userId="" providerId="Windows Live" clId="Web-{E5251C41-50E8-4D83-AF2B-C3C481A34C2C}" dt="2021-08-30T11:31:16.595" v="78"/>
          <ac:spMkLst>
            <pc:docMk/>
            <pc:sldMk cId="0" sldId="288"/>
            <ac:spMk id="11" creationId="{08ACDE16-6D83-418D-B1DA-EEC305C00959}"/>
          </ac:spMkLst>
        </pc:spChg>
      </pc:sldChg>
      <pc:sldChg chg="modSp">
        <pc:chgData name="Guest User" userId="" providerId="Windows Live" clId="Web-{E5251C41-50E8-4D83-AF2B-C3C481A34C2C}" dt="2021-08-30T11:31:26.580" v="80"/>
        <pc:sldMkLst>
          <pc:docMk/>
          <pc:sldMk cId="0" sldId="289"/>
        </pc:sldMkLst>
        <pc:spChg chg="mod">
          <ac:chgData name="Guest User" userId="" providerId="Windows Live" clId="Web-{E5251C41-50E8-4D83-AF2B-C3C481A34C2C}" dt="2021-08-30T11:31:26.580" v="80"/>
          <ac:spMkLst>
            <pc:docMk/>
            <pc:sldMk cId="0" sldId="289"/>
            <ac:spMk id="10" creationId="{6C64851E-B195-4D16-8871-63EDEE8B01F9}"/>
          </ac:spMkLst>
        </pc:spChg>
      </pc:sldChg>
      <pc:sldChg chg="addSp modSp">
        <pc:chgData name="Guest User" userId="" providerId="Windows Live" clId="Web-{E5251C41-50E8-4D83-AF2B-C3C481A34C2C}" dt="2021-08-30T11:03:31.036" v="20"/>
        <pc:sldMkLst>
          <pc:docMk/>
          <pc:sldMk cId="0" sldId="292"/>
        </pc:sldMkLst>
        <pc:spChg chg="mod">
          <ac:chgData name="Guest User" userId="" providerId="Windows Live" clId="Web-{E5251C41-50E8-4D83-AF2B-C3C481A34C2C}" dt="2021-08-30T10:54:07.546" v="16" actId="20577"/>
          <ac:spMkLst>
            <pc:docMk/>
            <pc:sldMk cId="0" sldId="292"/>
            <ac:spMk id="7" creationId="{00000000-0000-0000-0000-000000000000}"/>
          </ac:spMkLst>
        </pc:spChg>
        <pc:spChg chg="mod">
          <ac:chgData name="Guest User" userId="" providerId="Windows Live" clId="Web-{E5251C41-50E8-4D83-AF2B-C3C481A34C2C}" dt="2021-08-30T10:23:12.021" v="4" actId="20577"/>
          <ac:spMkLst>
            <pc:docMk/>
            <pc:sldMk cId="0" sldId="292"/>
            <ac:spMk id="12" creationId="{00000000-0000-0000-0000-000000000000}"/>
          </ac:spMkLst>
        </pc:spChg>
        <pc:spChg chg="add mod">
          <ac:chgData name="Guest User" userId="" providerId="Windows Live" clId="Web-{E5251C41-50E8-4D83-AF2B-C3C481A34C2C}" dt="2021-08-30T11:03:31.036" v="20"/>
          <ac:spMkLst>
            <pc:docMk/>
            <pc:sldMk cId="0" sldId="292"/>
            <ac:spMk id="32" creationId="{497A6604-6875-42EB-9681-3D7C656AF089}"/>
          </ac:spMkLst>
        </pc:spChg>
      </pc:sldChg>
      <pc:sldChg chg="addSp delSp modSp">
        <pc:chgData name="Guest User" userId="" providerId="Windows Live" clId="Web-{E5251C41-50E8-4D83-AF2B-C3C481A34C2C}" dt="2021-08-30T10:40:52.214" v="14" actId="20577"/>
        <pc:sldMkLst>
          <pc:docMk/>
          <pc:sldMk cId="0" sldId="301"/>
        </pc:sldMkLst>
        <pc:spChg chg="del mod">
          <ac:chgData name="Guest User" userId="" providerId="Windows Live" clId="Web-{E5251C41-50E8-4D83-AF2B-C3C481A34C2C}" dt="2021-08-30T10:39:37.444" v="8"/>
          <ac:spMkLst>
            <pc:docMk/>
            <pc:sldMk cId="0" sldId="301"/>
            <ac:spMk id="12" creationId="{00000000-0000-0000-0000-000000000000}"/>
          </ac:spMkLst>
        </pc:spChg>
        <pc:spChg chg="add mod">
          <ac:chgData name="Guest User" userId="" providerId="Windows Live" clId="Web-{E5251C41-50E8-4D83-AF2B-C3C481A34C2C}" dt="2021-08-30T10:40:52.214" v="14" actId="20577"/>
          <ac:spMkLst>
            <pc:docMk/>
            <pc:sldMk cId="0" sldId="301"/>
            <ac:spMk id="31" creationId="{96A623C6-F9A5-495A-A8BA-B699104CFE56}"/>
          </ac:spMkLst>
        </pc:spChg>
      </pc:sldChg>
    </pc:docChg>
  </pc:docChgLst>
  <pc:docChgLst>
    <pc:chgData name="Guest User" providerId="Windows Live" clId="Web-{FB166D67-5927-4A92-9CBD-B0E8DE1B79BB}"/>
    <pc:docChg chg="modSld">
      <pc:chgData name="Guest User" userId="" providerId="Windows Live" clId="Web-{FB166D67-5927-4A92-9CBD-B0E8DE1B79BB}" dt="2021-08-30T10:23:09.324" v="1" actId="20577"/>
      <pc:docMkLst>
        <pc:docMk/>
      </pc:docMkLst>
      <pc:sldChg chg="modSp">
        <pc:chgData name="Guest User" userId="" providerId="Windows Live" clId="Web-{FB166D67-5927-4A92-9CBD-B0E8DE1B79BB}" dt="2021-08-30T10:23:09.324" v="1" actId="20577"/>
        <pc:sldMkLst>
          <pc:docMk/>
          <pc:sldMk cId="0" sldId="292"/>
        </pc:sldMkLst>
        <pc:spChg chg="mod">
          <ac:chgData name="Guest User" userId="" providerId="Windows Live" clId="Web-{FB166D67-5927-4A92-9CBD-B0E8DE1B79BB}" dt="2021-08-30T10:23:09.324" v="1" actId="20577"/>
          <ac:spMkLst>
            <pc:docMk/>
            <pc:sldMk cId="0" sldId="292"/>
            <ac:spMk id="7" creationId="{00000000-0000-0000-0000-000000000000}"/>
          </ac:spMkLst>
        </pc:spChg>
      </pc:sldChg>
    </pc:docChg>
  </pc:docChgLst>
  <pc:docChgLst>
    <pc:chgData name="Fundroo Orlando" userId="30203a2eedfb51f3" providerId="LiveId" clId="{CFB95475-1042-AA41-B15D-4F4072FA89F8}"/>
    <pc:docChg chg="undo custSel modSld">
      <pc:chgData name="Fundroo Orlando" userId="30203a2eedfb51f3" providerId="LiveId" clId="{CFB95475-1042-AA41-B15D-4F4072FA89F8}" dt="2021-08-30T10:23:06.898" v="3" actId="1576"/>
      <pc:docMkLst>
        <pc:docMk/>
      </pc:docMkLst>
      <pc:sldChg chg="addSp delSp">
        <pc:chgData name="Fundroo Orlando" userId="30203a2eedfb51f3" providerId="LiveId" clId="{CFB95475-1042-AA41-B15D-4F4072FA89F8}" dt="2021-08-30T10:11:43.614" v="1" actId="139"/>
        <pc:sldMkLst>
          <pc:docMk/>
          <pc:sldMk cId="0" sldId="266"/>
        </pc:sldMkLst>
        <pc:spChg chg="add del">
          <ac:chgData name="Fundroo Orlando" userId="30203a2eedfb51f3" providerId="LiveId" clId="{CFB95475-1042-AA41-B15D-4F4072FA89F8}" dt="2021-08-30T10:11:43.614" v="1" actId="139"/>
          <ac:spMkLst>
            <pc:docMk/>
            <pc:sldMk cId="0" sldId="266"/>
            <ac:spMk id="11" creationId="{0A587023-C953-9C49-8899-597C3030DCE2}"/>
          </ac:spMkLst>
        </pc:spChg>
      </pc:sldChg>
      <pc:sldChg chg="modSp">
        <pc:chgData name="Fundroo Orlando" userId="30203a2eedfb51f3" providerId="LiveId" clId="{CFB95475-1042-AA41-B15D-4F4072FA89F8}" dt="2021-08-30T10:23:06.898" v="3" actId="1576"/>
        <pc:sldMkLst>
          <pc:docMk/>
          <pc:sldMk cId="0" sldId="292"/>
        </pc:sldMkLst>
        <pc:spChg chg="mod">
          <ac:chgData name="Fundroo Orlando" userId="30203a2eedfb51f3" providerId="LiveId" clId="{CFB95475-1042-AA41-B15D-4F4072FA89F8}" dt="2021-08-30T10:23:06.898" v="3" actId="1576"/>
          <ac:spMkLst>
            <pc:docMk/>
            <pc:sldMk cId="0" sldId="292"/>
            <ac:spMk id="13" creationId="{00000000-0000-0000-0000-000000000000}"/>
          </ac:spMkLst>
        </pc:spChg>
      </pc:sldChg>
    </pc:docChg>
  </pc:docChgLst>
  <pc:docChgLst>
    <pc:chgData name="Gloria Valerie Lao" userId="2ce5ad6823fb4cc2" providerId="LiveId" clId="{2A153BCB-8C89-4B12-B761-6E92456D6BBE}"/>
    <pc:docChg chg="undo custSel addSld delSld modSld">
      <pc:chgData name="Gloria Valerie Lao" userId="2ce5ad6823fb4cc2" providerId="LiveId" clId="{2A153BCB-8C89-4B12-B761-6E92456D6BBE}" dt="2021-08-30T11:55:24.322" v="254"/>
      <pc:docMkLst>
        <pc:docMk/>
      </pc:docMkLst>
      <pc:sldChg chg="addSp delSp modSp mod">
        <pc:chgData name="Gloria Valerie Lao" userId="2ce5ad6823fb4cc2" providerId="LiveId" clId="{2A153BCB-8C89-4B12-B761-6E92456D6BBE}" dt="2021-08-30T11:28:37.025" v="211"/>
        <pc:sldMkLst>
          <pc:docMk/>
          <pc:sldMk cId="0" sldId="266"/>
        </pc:sldMkLst>
        <pc:spChg chg="add del">
          <ac:chgData name="Gloria Valerie Lao" userId="2ce5ad6823fb4cc2" providerId="LiveId" clId="{2A153BCB-8C89-4B12-B761-6E92456D6BBE}" dt="2021-08-30T10:58:41.150" v="104" actId="478"/>
          <ac:spMkLst>
            <pc:docMk/>
            <pc:sldMk cId="0" sldId="266"/>
            <ac:spMk id="12" creationId="{515692E9-7145-45C2-BFF5-AA580D1AFEC3}"/>
          </ac:spMkLst>
        </pc:spChg>
        <pc:spChg chg="add mod">
          <ac:chgData name="Gloria Valerie Lao" userId="2ce5ad6823fb4cc2" providerId="LiveId" clId="{2A153BCB-8C89-4B12-B761-6E92456D6BBE}" dt="2021-08-30T11:28:37.025" v="211"/>
          <ac:spMkLst>
            <pc:docMk/>
            <pc:sldMk cId="0" sldId="266"/>
            <ac:spMk id="13" creationId="{3B82F299-CD03-4789-9494-638875BA34A6}"/>
          </ac:spMkLst>
        </pc:spChg>
        <pc:spChg chg="mod">
          <ac:chgData name="Gloria Valerie Lao" userId="2ce5ad6823fb4cc2" providerId="LiveId" clId="{2A153BCB-8C89-4B12-B761-6E92456D6BBE}" dt="2021-08-30T11:28:30.655" v="210"/>
          <ac:spMkLst>
            <pc:docMk/>
            <pc:sldMk cId="0" sldId="266"/>
            <ac:spMk id="14" creationId="{BAF4555E-EA47-4250-9E07-CC1C3B74D8C7}"/>
          </ac:spMkLst>
        </pc:spChg>
      </pc:sldChg>
      <pc:sldChg chg="addSp delSp modSp mod">
        <pc:chgData name="Gloria Valerie Lao" userId="2ce5ad6823fb4cc2" providerId="LiveId" clId="{2A153BCB-8C89-4B12-B761-6E92456D6BBE}" dt="2021-08-30T11:30:00.921" v="213" actId="478"/>
        <pc:sldMkLst>
          <pc:docMk/>
          <pc:sldMk cId="0" sldId="267"/>
        </pc:sldMkLst>
        <pc:spChg chg="add del mod">
          <ac:chgData name="Gloria Valerie Lao" userId="2ce5ad6823fb4cc2" providerId="LiveId" clId="{2A153BCB-8C89-4B12-B761-6E92456D6BBE}" dt="2021-08-30T11:30:00.921" v="213" actId="478"/>
          <ac:spMkLst>
            <pc:docMk/>
            <pc:sldMk cId="0" sldId="267"/>
            <ac:spMk id="11" creationId="{BEBB8D42-22D5-48D6-9855-CF2322900042}"/>
          </ac:spMkLst>
        </pc:spChg>
      </pc:sldChg>
      <pc:sldChg chg="addSp modSp">
        <pc:chgData name="Gloria Valerie Lao" userId="2ce5ad6823fb4cc2" providerId="LiveId" clId="{2A153BCB-8C89-4B12-B761-6E92456D6BBE}" dt="2021-08-30T11:29:01.394" v="212"/>
        <pc:sldMkLst>
          <pc:docMk/>
          <pc:sldMk cId="0" sldId="268"/>
        </pc:sldMkLst>
        <pc:spChg chg="add mod">
          <ac:chgData name="Gloria Valerie Lao" userId="2ce5ad6823fb4cc2" providerId="LiveId" clId="{2A153BCB-8C89-4B12-B761-6E92456D6BBE}" dt="2021-08-30T11:29:01.394" v="212"/>
          <ac:spMkLst>
            <pc:docMk/>
            <pc:sldMk cId="0" sldId="268"/>
            <ac:spMk id="12" creationId="{CF03195D-33D4-409A-8025-3285027CEDB1}"/>
          </ac:spMkLst>
        </pc:spChg>
      </pc:sldChg>
      <pc:sldChg chg="addSp delSp modSp mod">
        <pc:chgData name="Gloria Valerie Lao" userId="2ce5ad6823fb4cc2" providerId="LiveId" clId="{2A153BCB-8C89-4B12-B761-6E92456D6BBE}" dt="2021-08-30T11:30:05.436" v="214" actId="478"/>
        <pc:sldMkLst>
          <pc:docMk/>
          <pc:sldMk cId="0" sldId="269"/>
        </pc:sldMkLst>
        <pc:spChg chg="add del mod">
          <ac:chgData name="Gloria Valerie Lao" userId="2ce5ad6823fb4cc2" providerId="LiveId" clId="{2A153BCB-8C89-4B12-B761-6E92456D6BBE}" dt="2021-08-30T11:30:05.436" v="214" actId="478"/>
          <ac:spMkLst>
            <pc:docMk/>
            <pc:sldMk cId="0" sldId="269"/>
            <ac:spMk id="10" creationId="{742BCEA5-9BD9-4E09-B1C5-1629103BE96A}"/>
          </ac:spMkLst>
        </pc:spChg>
      </pc:sldChg>
      <pc:sldChg chg="addSp delSp modSp mod">
        <pc:chgData name="Gloria Valerie Lao" userId="2ce5ad6823fb4cc2" providerId="LiveId" clId="{2A153BCB-8C89-4B12-B761-6E92456D6BBE}" dt="2021-08-30T11:30:08.801" v="215" actId="478"/>
        <pc:sldMkLst>
          <pc:docMk/>
          <pc:sldMk cId="0" sldId="270"/>
        </pc:sldMkLst>
        <pc:spChg chg="add del mod">
          <ac:chgData name="Gloria Valerie Lao" userId="2ce5ad6823fb4cc2" providerId="LiveId" clId="{2A153BCB-8C89-4B12-B761-6E92456D6BBE}" dt="2021-08-30T11:30:08.801" v="215" actId="478"/>
          <ac:spMkLst>
            <pc:docMk/>
            <pc:sldMk cId="0" sldId="270"/>
            <ac:spMk id="10" creationId="{F69C9541-AC19-4385-B046-B35254B75A94}"/>
          </ac:spMkLst>
        </pc:spChg>
      </pc:sldChg>
      <pc:sldChg chg="addSp modSp">
        <pc:chgData name="Gloria Valerie Lao" userId="2ce5ad6823fb4cc2" providerId="LiveId" clId="{2A153BCB-8C89-4B12-B761-6E92456D6BBE}" dt="2021-08-30T11:32:02.671" v="220"/>
        <pc:sldMkLst>
          <pc:docMk/>
          <pc:sldMk cId="0" sldId="271"/>
        </pc:sldMkLst>
        <pc:spChg chg="add mod">
          <ac:chgData name="Gloria Valerie Lao" userId="2ce5ad6823fb4cc2" providerId="LiveId" clId="{2A153BCB-8C89-4B12-B761-6E92456D6BBE}" dt="2021-08-30T11:32:02.671" v="220"/>
          <ac:spMkLst>
            <pc:docMk/>
            <pc:sldMk cId="0" sldId="271"/>
            <ac:spMk id="13" creationId="{87EB9336-68C1-4C3B-9520-F9159D34B205}"/>
          </ac:spMkLst>
        </pc:spChg>
      </pc:sldChg>
      <pc:sldChg chg="addSp modSp">
        <pc:chgData name="Gloria Valerie Lao" userId="2ce5ad6823fb4cc2" providerId="LiveId" clId="{2A153BCB-8C89-4B12-B761-6E92456D6BBE}" dt="2021-08-30T11:31:52.995" v="219"/>
        <pc:sldMkLst>
          <pc:docMk/>
          <pc:sldMk cId="0" sldId="272"/>
        </pc:sldMkLst>
        <pc:spChg chg="add mod">
          <ac:chgData name="Gloria Valerie Lao" userId="2ce5ad6823fb4cc2" providerId="LiveId" clId="{2A153BCB-8C89-4B12-B761-6E92456D6BBE}" dt="2021-08-30T11:31:52.995" v="219"/>
          <ac:spMkLst>
            <pc:docMk/>
            <pc:sldMk cId="0" sldId="272"/>
            <ac:spMk id="9" creationId="{1A9CD8C6-AB5D-449B-9F8D-5C1DF5DA8286}"/>
          </ac:spMkLst>
        </pc:spChg>
      </pc:sldChg>
      <pc:sldChg chg="addSp modSp">
        <pc:chgData name="Gloria Valerie Lao" userId="2ce5ad6823fb4cc2" providerId="LiveId" clId="{2A153BCB-8C89-4B12-B761-6E92456D6BBE}" dt="2021-08-30T11:32:16.624" v="221"/>
        <pc:sldMkLst>
          <pc:docMk/>
          <pc:sldMk cId="0" sldId="273"/>
        </pc:sldMkLst>
        <pc:spChg chg="add mod">
          <ac:chgData name="Gloria Valerie Lao" userId="2ce5ad6823fb4cc2" providerId="LiveId" clId="{2A153BCB-8C89-4B12-B761-6E92456D6BBE}" dt="2021-08-30T11:32:16.624" v="221"/>
          <ac:spMkLst>
            <pc:docMk/>
            <pc:sldMk cId="0" sldId="273"/>
            <ac:spMk id="8" creationId="{E5DC9F34-FAB6-451B-81B0-D1C325F680F0}"/>
          </ac:spMkLst>
        </pc:spChg>
      </pc:sldChg>
      <pc:sldChg chg="addSp modSp">
        <pc:chgData name="Gloria Valerie Lao" userId="2ce5ad6823fb4cc2" providerId="LiveId" clId="{2A153BCB-8C89-4B12-B761-6E92456D6BBE}" dt="2021-08-30T11:32:31.104" v="222"/>
        <pc:sldMkLst>
          <pc:docMk/>
          <pc:sldMk cId="0" sldId="274"/>
        </pc:sldMkLst>
        <pc:spChg chg="add mod">
          <ac:chgData name="Gloria Valerie Lao" userId="2ce5ad6823fb4cc2" providerId="LiveId" clId="{2A153BCB-8C89-4B12-B761-6E92456D6BBE}" dt="2021-08-30T11:32:31.104" v="222"/>
          <ac:spMkLst>
            <pc:docMk/>
            <pc:sldMk cId="0" sldId="274"/>
            <ac:spMk id="8" creationId="{77E95FEF-AF0E-4411-85E4-033A0C070C31}"/>
          </ac:spMkLst>
        </pc:spChg>
      </pc:sldChg>
      <pc:sldChg chg="addSp modSp">
        <pc:chgData name="Gloria Valerie Lao" userId="2ce5ad6823fb4cc2" providerId="LiveId" clId="{2A153BCB-8C89-4B12-B761-6E92456D6BBE}" dt="2021-08-30T11:32:42.099" v="223"/>
        <pc:sldMkLst>
          <pc:docMk/>
          <pc:sldMk cId="0" sldId="275"/>
        </pc:sldMkLst>
        <pc:spChg chg="add mod">
          <ac:chgData name="Gloria Valerie Lao" userId="2ce5ad6823fb4cc2" providerId="LiveId" clId="{2A153BCB-8C89-4B12-B761-6E92456D6BBE}" dt="2021-08-30T11:32:42.099" v="223"/>
          <ac:spMkLst>
            <pc:docMk/>
            <pc:sldMk cId="0" sldId="275"/>
            <ac:spMk id="7" creationId="{24D48EF6-37C7-448D-BC4E-AE8664D4986E}"/>
          </ac:spMkLst>
        </pc:spChg>
      </pc:sldChg>
      <pc:sldChg chg="addSp modSp">
        <pc:chgData name="Gloria Valerie Lao" userId="2ce5ad6823fb4cc2" providerId="LiveId" clId="{2A153BCB-8C89-4B12-B761-6E92456D6BBE}" dt="2021-08-30T11:32:52.981" v="224"/>
        <pc:sldMkLst>
          <pc:docMk/>
          <pc:sldMk cId="0" sldId="276"/>
        </pc:sldMkLst>
        <pc:spChg chg="add mod">
          <ac:chgData name="Gloria Valerie Lao" userId="2ce5ad6823fb4cc2" providerId="LiveId" clId="{2A153BCB-8C89-4B12-B761-6E92456D6BBE}" dt="2021-08-30T11:32:52.981" v="224"/>
          <ac:spMkLst>
            <pc:docMk/>
            <pc:sldMk cId="0" sldId="276"/>
            <ac:spMk id="7" creationId="{F3348418-8B13-4699-921A-F23BAC786C95}"/>
          </ac:spMkLst>
        </pc:spChg>
      </pc:sldChg>
      <pc:sldChg chg="addSp delSp modSp mod">
        <pc:chgData name="Gloria Valerie Lao" userId="2ce5ad6823fb4cc2" providerId="LiveId" clId="{2A153BCB-8C89-4B12-B761-6E92456D6BBE}" dt="2021-08-30T11:46:48.634" v="249" actId="478"/>
        <pc:sldMkLst>
          <pc:docMk/>
          <pc:sldMk cId="0" sldId="277"/>
        </pc:sldMkLst>
        <pc:spChg chg="add del mod">
          <ac:chgData name="Gloria Valerie Lao" userId="2ce5ad6823fb4cc2" providerId="LiveId" clId="{2A153BCB-8C89-4B12-B761-6E92456D6BBE}" dt="2021-08-30T11:46:48.634" v="249" actId="478"/>
          <ac:spMkLst>
            <pc:docMk/>
            <pc:sldMk cId="0" sldId="277"/>
            <ac:spMk id="10" creationId="{27730512-53F1-4841-B735-8E461397938B}"/>
          </ac:spMkLst>
        </pc:spChg>
      </pc:sldChg>
      <pc:sldChg chg="addSp delSp modSp mod">
        <pc:chgData name="Gloria Valerie Lao" userId="2ce5ad6823fb4cc2" providerId="LiveId" clId="{2A153BCB-8C89-4B12-B761-6E92456D6BBE}" dt="2021-08-30T11:46:53.073" v="250" actId="478"/>
        <pc:sldMkLst>
          <pc:docMk/>
          <pc:sldMk cId="0" sldId="278"/>
        </pc:sldMkLst>
        <pc:spChg chg="add del mod">
          <ac:chgData name="Gloria Valerie Lao" userId="2ce5ad6823fb4cc2" providerId="LiveId" clId="{2A153BCB-8C89-4B12-B761-6E92456D6BBE}" dt="2021-08-30T11:46:53.073" v="250" actId="478"/>
          <ac:spMkLst>
            <pc:docMk/>
            <pc:sldMk cId="0" sldId="278"/>
            <ac:spMk id="8" creationId="{B3A2C98A-0366-4972-BE62-E30885BAAF9E}"/>
          </ac:spMkLst>
        </pc:spChg>
      </pc:sldChg>
      <pc:sldChg chg="addSp modSp">
        <pc:chgData name="Gloria Valerie Lao" userId="2ce5ad6823fb4cc2" providerId="LiveId" clId="{2A153BCB-8C89-4B12-B761-6E92456D6BBE}" dt="2021-08-30T11:46:32.644" v="247"/>
        <pc:sldMkLst>
          <pc:docMk/>
          <pc:sldMk cId="0" sldId="279"/>
        </pc:sldMkLst>
        <pc:spChg chg="add mod">
          <ac:chgData name="Gloria Valerie Lao" userId="2ce5ad6823fb4cc2" providerId="LiveId" clId="{2A153BCB-8C89-4B12-B761-6E92456D6BBE}" dt="2021-08-30T11:46:32.644" v="247"/>
          <ac:spMkLst>
            <pc:docMk/>
            <pc:sldMk cId="0" sldId="279"/>
            <ac:spMk id="10" creationId="{E27ECB9B-AB93-48DE-8630-271AFCF8E2F6}"/>
          </ac:spMkLst>
        </pc:spChg>
      </pc:sldChg>
      <pc:sldChg chg="addSp delSp modSp mod">
        <pc:chgData name="Gloria Valerie Lao" userId="2ce5ad6823fb4cc2" providerId="LiveId" clId="{2A153BCB-8C89-4B12-B761-6E92456D6BBE}" dt="2021-08-30T11:46:57.732" v="251" actId="478"/>
        <pc:sldMkLst>
          <pc:docMk/>
          <pc:sldMk cId="0" sldId="280"/>
        </pc:sldMkLst>
        <pc:spChg chg="add del mod">
          <ac:chgData name="Gloria Valerie Lao" userId="2ce5ad6823fb4cc2" providerId="LiveId" clId="{2A153BCB-8C89-4B12-B761-6E92456D6BBE}" dt="2021-08-30T11:46:57.732" v="251" actId="478"/>
          <ac:spMkLst>
            <pc:docMk/>
            <pc:sldMk cId="0" sldId="280"/>
            <ac:spMk id="9" creationId="{CB5C3CF3-CD93-4F81-8C92-9F75BEBE359E}"/>
          </ac:spMkLst>
        </pc:spChg>
      </pc:sldChg>
      <pc:sldChg chg="addSp modSp">
        <pc:chgData name="Gloria Valerie Lao" userId="2ce5ad6823fb4cc2" providerId="LiveId" clId="{2A153BCB-8C89-4B12-B761-6E92456D6BBE}" dt="2021-08-30T11:46:38.952" v="248"/>
        <pc:sldMkLst>
          <pc:docMk/>
          <pc:sldMk cId="0" sldId="281"/>
        </pc:sldMkLst>
        <pc:spChg chg="add mod">
          <ac:chgData name="Gloria Valerie Lao" userId="2ce5ad6823fb4cc2" providerId="LiveId" clId="{2A153BCB-8C89-4B12-B761-6E92456D6BBE}" dt="2021-08-30T11:46:38.952" v="248"/>
          <ac:spMkLst>
            <pc:docMk/>
            <pc:sldMk cId="0" sldId="281"/>
            <ac:spMk id="10" creationId="{0193FD92-7521-442A-BA6A-1A3BA6BF270D}"/>
          </ac:spMkLst>
        </pc:spChg>
      </pc:sldChg>
      <pc:sldChg chg="addSp modSp">
        <pc:chgData name="Gloria Valerie Lao" userId="2ce5ad6823fb4cc2" providerId="LiveId" clId="{2A153BCB-8C89-4B12-B761-6E92456D6BBE}" dt="2021-08-30T11:37:51.653" v="227"/>
        <pc:sldMkLst>
          <pc:docMk/>
          <pc:sldMk cId="0" sldId="282"/>
        </pc:sldMkLst>
        <pc:spChg chg="add mod">
          <ac:chgData name="Gloria Valerie Lao" userId="2ce5ad6823fb4cc2" providerId="LiveId" clId="{2A153BCB-8C89-4B12-B761-6E92456D6BBE}" dt="2021-08-30T11:37:51.653" v="227"/>
          <ac:spMkLst>
            <pc:docMk/>
            <pc:sldMk cId="0" sldId="282"/>
            <ac:spMk id="12" creationId="{E41DCF7A-C33B-4432-A2E9-1D12DEF8B595}"/>
          </ac:spMkLst>
        </pc:spChg>
      </pc:sldChg>
      <pc:sldChg chg="addSp modSp mod">
        <pc:chgData name="Gloria Valerie Lao" userId="2ce5ad6823fb4cc2" providerId="LiveId" clId="{2A153BCB-8C89-4B12-B761-6E92456D6BBE}" dt="2021-08-30T11:38:36.689" v="232"/>
        <pc:sldMkLst>
          <pc:docMk/>
          <pc:sldMk cId="0" sldId="283"/>
        </pc:sldMkLst>
        <pc:spChg chg="add mod">
          <ac:chgData name="Gloria Valerie Lao" userId="2ce5ad6823fb4cc2" providerId="LiveId" clId="{2A153BCB-8C89-4B12-B761-6E92456D6BBE}" dt="2021-08-30T11:38:36.689" v="232"/>
          <ac:spMkLst>
            <pc:docMk/>
            <pc:sldMk cId="0" sldId="283"/>
            <ac:spMk id="9" creationId="{46A9DCF4-92A9-4300-897C-C637E8D39C0B}"/>
          </ac:spMkLst>
        </pc:spChg>
        <pc:spChg chg="add mod">
          <ac:chgData name="Gloria Valerie Lao" userId="2ce5ad6823fb4cc2" providerId="LiveId" clId="{2A153BCB-8C89-4B12-B761-6E92456D6BBE}" dt="2021-08-30T11:38:30.894" v="231"/>
          <ac:spMkLst>
            <pc:docMk/>
            <pc:sldMk cId="0" sldId="283"/>
            <ac:spMk id="10" creationId="{1EAF215E-2460-4C67-BC80-FCB0BF1D51C2}"/>
          </ac:spMkLst>
        </pc:spChg>
      </pc:sldChg>
      <pc:sldChg chg="addSp delSp modSp mod">
        <pc:chgData name="Gloria Valerie Lao" userId="2ce5ad6823fb4cc2" providerId="LiveId" clId="{2A153BCB-8C89-4B12-B761-6E92456D6BBE}" dt="2021-08-30T11:55:24.322" v="254"/>
        <pc:sldMkLst>
          <pc:docMk/>
          <pc:sldMk cId="0" sldId="284"/>
        </pc:sldMkLst>
        <pc:spChg chg="add mod">
          <ac:chgData name="Gloria Valerie Lao" userId="2ce5ad6823fb4cc2" providerId="LiveId" clId="{2A153BCB-8C89-4B12-B761-6E92456D6BBE}" dt="2021-08-30T11:55:24.322" v="254"/>
          <ac:spMkLst>
            <pc:docMk/>
            <pc:sldMk cId="0" sldId="284"/>
            <ac:spMk id="9" creationId="{D63BCBAC-286B-49BB-A0B5-9B305F45A2FE}"/>
          </ac:spMkLst>
        </pc:spChg>
        <pc:spChg chg="add del mod">
          <ac:chgData name="Gloria Valerie Lao" userId="2ce5ad6823fb4cc2" providerId="LiveId" clId="{2A153BCB-8C89-4B12-B761-6E92456D6BBE}" dt="2021-08-30T11:40:22.625" v="235" actId="478"/>
          <ac:spMkLst>
            <pc:docMk/>
            <pc:sldMk cId="0" sldId="284"/>
            <ac:spMk id="10" creationId="{F9EF5198-4625-4B56-963D-97AA4CF3BB7A}"/>
          </ac:spMkLst>
        </pc:spChg>
      </pc:sldChg>
      <pc:sldChg chg="addSp modSp mod">
        <pc:chgData name="Gloria Valerie Lao" userId="2ce5ad6823fb4cc2" providerId="LiveId" clId="{2A153BCB-8C89-4B12-B761-6E92456D6BBE}" dt="2021-08-30T11:40:53.311" v="238"/>
        <pc:sldMkLst>
          <pc:docMk/>
          <pc:sldMk cId="0" sldId="285"/>
        </pc:sldMkLst>
        <pc:spChg chg="add mod">
          <ac:chgData name="Gloria Valerie Lao" userId="2ce5ad6823fb4cc2" providerId="LiveId" clId="{2A153BCB-8C89-4B12-B761-6E92456D6BBE}" dt="2021-08-30T11:40:53.311" v="238"/>
          <ac:spMkLst>
            <pc:docMk/>
            <pc:sldMk cId="0" sldId="285"/>
            <ac:spMk id="10" creationId="{81460D4C-3612-4AA3-BC0B-134894C96AF4}"/>
          </ac:spMkLst>
        </pc:spChg>
        <pc:spChg chg="mod">
          <ac:chgData name="Gloria Valerie Lao" userId="2ce5ad6823fb4cc2" providerId="LiveId" clId="{2A153BCB-8C89-4B12-B761-6E92456D6BBE}" dt="2021-08-30T11:40:41.961" v="237"/>
          <ac:spMkLst>
            <pc:docMk/>
            <pc:sldMk cId="0" sldId="285"/>
            <ac:spMk id="13" creationId="{256B2780-B1B9-4F1A-A2AB-67794CBAA893}"/>
          </ac:spMkLst>
        </pc:spChg>
        <pc:picChg chg="mod">
          <ac:chgData name="Gloria Valerie Lao" userId="2ce5ad6823fb4cc2" providerId="LiveId" clId="{2A153BCB-8C89-4B12-B761-6E92456D6BBE}" dt="2021-08-30T11:40:31.644" v="236" actId="1076"/>
          <ac:picMkLst>
            <pc:docMk/>
            <pc:sldMk cId="0" sldId="285"/>
            <ac:picMk id="2" creationId="{00000000-0000-0000-0000-000000000000}"/>
          </ac:picMkLst>
        </pc:picChg>
      </pc:sldChg>
      <pc:sldChg chg="addSp modSp">
        <pc:chgData name="Gloria Valerie Lao" userId="2ce5ad6823fb4cc2" providerId="LiveId" clId="{2A153BCB-8C89-4B12-B761-6E92456D6BBE}" dt="2021-08-30T11:41:06.531" v="239"/>
        <pc:sldMkLst>
          <pc:docMk/>
          <pc:sldMk cId="0" sldId="286"/>
        </pc:sldMkLst>
        <pc:spChg chg="add mod">
          <ac:chgData name="Gloria Valerie Lao" userId="2ce5ad6823fb4cc2" providerId="LiveId" clId="{2A153BCB-8C89-4B12-B761-6E92456D6BBE}" dt="2021-08-30T11:41:06.531" v="239"/>
          <ac:spMkLst>
            <pc:docMk/>
            <pc:sldMk cId="0" sldId="286"/>
            <ac:spMk id="12" creationId="{369BF47A-53B5-4769-BA82-4533C73E9408}"/>
          </ac:spMkLst>
        </pc:spChg>
      </pc:sldChg>
      <pc:sldChg chg="addSp modSp">
        <pc:chgData name="Gloria Valerie Lao" userId="2ce5ad6823fb4cc2" providerId="LiveId" clId="{2A153BCB-8C89-4B12-B761-6E92456D6BBE}" dt="2021-08-30T11:41:15.384" v="240"/>
        <pc:sldMkLst>
          <pc:docMk/>
          <pc:sldMk cId="0" sldId="287"/>
        </pc:sldMkLst>
        <pc:spChg chg="add mod">
          <ac:chgData name="Gloria Valerie Lao" userId="2ce5ad6823fb4cc2" providerId="LiveId" clId="{2A153BCB-8C89-4B12-B761-6E92456D6BBE}" dt="2021-08-30T11:41:15.384" v="240"/>
          <ac:spMkLst>
            <pc:docMk/>
            <pc:sldMk cId="0" sldId="287"/>
            <ac:spMk id="13" creationId="{1D077D17-37A6-4C8D-87B4-EC0210846503}"/>
          </ac:spMkLst>
        </pc:spChg>
      </pc:sldChg>
      <pc:sldChg chg="addSp modSp">
        <pc:chgData name="Gloria Valerie Lao" userId="2ce5ad6823fb4cc2" providerId="LiveId" clId="{2A153BCB-8C89-4B12-B761-6E92456D6BBE}" dt="2021-08-30T11:41:27.416" v="241"/>
        <pc:sldMkLst>
          <pc:docMk/>
          <pc:sldMk cId="0" sldId="288"/>
        </pc:sldMkLst>
        <pc:spChg chg="add mod">
          <ac:chgData name="Gloria Valerie Lao" userId="2ce5ad6823fb4cc2" providerId="LiveId" clId="{2A153BCB-8C89-4B12-B761-6E92456D6BBE}" dt="2021-08-30T11:41:27.416" v="241"/>
          <ac:spMkLst>
            <pc:docMk/>
            <pc:sldMk cId="0" sldId="288"/>
            <ac:spMk id="11" creationId="{08ACDE16-6D83-418D-B1DA-EEC305C00959}"/>
          </ac:spMkLst>
        </pc:spChg>
      </pc:sldChg>
      <pc:sldChg chg="addSp modSp">
        <pc:chgData name="Gloria Valerie Lao" userId="2ce5ad6823fb4cc2" providerId="LiveId" clId="{2A153BCB-8C89-4B12-B761-6E92456D6BBE}" dt="2021-08-30T11:41:37.455" v="242"/>
        <pc:sldMkLst>
          <pc:docMk/>
          <pc:sldMk cId="0" sldId="289"/>
        </pc:sldMkLst>
        <pc:spChg chg="add mod">
          <ac:chgData name="Gloria Valerie Lao" userId="2ce5ad6823fb4cc2" providerId="LiveId" clId="{2A153BCB-8C89-4B12-B761-6E92456D6BBE}" dt="2021-08-30T11:41:37.455" v="242"/>
          <ac:spMkLst>
            <pc:docMk/>
            <pc:sldMk cId="0" sldId="289"/>
            <ac:spMk id="10" creationId="{6C64851E-B195-4D16-8871-63EDEE8B01F9}"/>
          </ac:spMkLst>
        </pc:spChg>
      </pc:sldChg>
      <pc:sldChg chg="addSp modSp mod">
        <pc:chgData name="Gloria Valerie Lao" userId="2ce5ad6823fb4cc2" providerId="LiveId" clId="{2A153BCB-8C89-4B12-B761-6E92456D6BBE}" dt="2021-08-30T11:17:09.830" v="163" actId="1037"/>
        <pc:sldMkLst>
          <pc:docMk/>
          <pc:sldMk cId="0" sldId="292"/>
        </pc:sldMkLst>
        <pc:spChg chg="mod">
          <ac:chgData name="Gloria Valerie Lao" userId="2ce5ad6823fb4cc2" providerId="LiveId" clId="{2A153BCB-8C89-4B12-B761-6E92456D6BBE}" dt="2021-08-30T11:01:39.078" v="108" actId="3626"/>
          <ac:spMkLst>
            <pc:docMk/>
            <pc:sldMk cId="0" sldId="292"/>
            <ac:spMk id="3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1:04:18.044" v="112" actId="3626"/>
          <ac:spMkLst>
            <pc:docMk/>
            <pc:sldMk cId="0" sldId="292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1:04:26.317" v="115" actId="3626"/>
          <ac:spMkLst>
            <pc:docMk/>
            <pc:sldMk cId="0" sldId="292"/>
            <ac:spMk id="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1:04:29.710" v="116" actId="3626"/>
          <ac:spMkLst>
            <pc:docMk/>
            <pc:sldMk cId="0" sldId="292"/>
            <ac:spMk id="12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1:04:20.449" v="113" actId="3626"/>
          <ac:spMkLst>
            <pc:docMk/>
            <pc:sldMk cId="0" sldId="292"/>
            <ac:spMk id="13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1:16:38.861" v="158" actId="1036"/>
          <ac:spMkLst>
            <pc:docMk/>
            <pc:sldMk cId="0" sldId="292"/>
            <ac:spMk id="32" creationId="{497A6604-6875-42EB-9681-3D7C656AF089}"/>
          </ac:spMkLst>
        </pc:spChg>
        <pc:spChg chg="mod">
          <ac:chgData name="Gloria Valerie Lao" userId="2ce5ad6823fb4cc2" providerId="LiveId" clId="{2A153BCB-8C89-4B12-B761-6E92456D6BBE}" dt="2021-08-30T11:15:45.591" v="156" actId="14100"/>
          <ac:spMkLst>
            <pc:docMk/>
            <pc:sldMk cId="0" sldId="292"/>
            <ac:spMk id="33" creationId="{B86D532B-0D6A-4227-BDDE-C4F07D97F469}"/>
          </ac:spMkLst>
        </pc:spChg>
        <pc:spChg chg="add mod">
          <ac:chgData name="Gloria Valerie Lao" userId="2ce5ad6823fb4cc2" providerId="LiveId" clId="{2A153BCB-8C89-4B12-B761-6E92456D6BBE}" dt="2021-08-30T11:17:09.830" v="163" actId="1037"/>
          <ac:spMkLst>
            <pc:docMk/>
            <pc:sldMk cId="0" sldId="292"/>
            <ac:spMk id="34" creationId="{376876E0-2306-4CEA-9A2D-E6E30BF58FC8}"/>
          </ac:spMkLst>
        </pc:spChg>
        <pc:spChg chg="add mod">
          <ac:chgData name="Gloria Valerie Lao" userId="2ce5ad6823fb4cc2" providerId="LiveId" clId="{2A153BCB-8C89-4B12-B761-6E92456D6BBE}" dt="2021-08-30T11:17:05.664" v="162" actId="1037"/>
          <ac:spMkLst>
            <pc:docMk/>
            <pc:sldMk cId="0" sldId="292"/>
            <ac:spMk id="35" creationId="{DD68A7FE-A16D-4D63-9048-E8704955645A}"/>
          </ac:spMkLst>
        </pc:spChg>
        <pc:grpChg chg="mod">
          <ac:chgData name="Gloria Valerie Lao" userId="2ce5ad6823fb4cc2" providerId="LiveId" clId="{2A153BCB-8C89-4B12-B761-6E92456D6BBE}" dt="2021-08-30T10:24:59.083" v="82" actId="1076"/>
          <ac:grpSpMkLst>
            <pc:docMk/>
            <pc:sldMk cId="0" sldId="292"/>
            <ac:grpSpMk id="9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56:16.846" v="101" actId="1076"/>
          <ac:grpSpMkLst>
            <pc:docMk/>
            <pc:sldMk cId="0" sldId="292"/>
            <ac:grpSpMk id="21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18:23.483" v="164"/>
        <pc:sldMkLst>
          <pc:docMk/>
          <pc:sldMk cId="0" sldId="293"/>
        </pc:sldMkLst>
        <pc:spChg chg="mod">
          <ac:chgData name="Gloria Valerie Lao" userId="2ce5ad6823fb4cc2" providerId="LiveId" clId="{2A153BCB-8C89-4B12-B761-6E92456D6BBE}" dt="2021-08-30T09:53:56.061" v="2" actId="255"/>
          <ac:spMkLst>
            <pc:docMk/>
            <pc:sldMk cId="0" sldId="293"/>
            <ac:spMk id="10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4:06.399" v="3" actId="255"/>
          <ac:spMkLst>
            <pc:docMk/>
            <pc:sldMk cId="0" sldId="293"/>
            <ac:spMk id="22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3:29.946" v="0" actId="255"/>
          <ac:spMkLst>
            <pc:docMk/>
            <pc:sldMk cId="0" sldId="293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3:38.457" v="1" actId="255"/>
          <ac:spMkLst>
            <pc:docMk/>
            <pc:sldMk cId="0" sldId="293"/>
            <ac:spMk id="28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18:23.483" v="164"/>
          <ac:spMkLst>
            <pc:docMk/>
            <pc:sldMk cId="0" sldId="293"/>
            <ac:spMk id="32" creationId="{4FA2BF51-AE24-41B3-A1B7-793036D477B9}"/>
          </ac:spMkLst>
        </pc:spChg>
        <pc:spChg chg="add mod">
          <ac:chgData name="Gloria Valerie Lao" userId="2ce5ad6823fb4cc2" providerId="LiveId" clId="{2A153BCB-8C89-4B12-B761-6E92456D6BBE}" dt="2021-08-30T11:18:23.483" v="164"/>
          <ac:spMkLst>
            <pc:docMk/>
            <pc:sldMk cId="0" sldId="293"/>
            <ac:spMk id="33" creationId="{E88A8808-65A0-4B7B-B66E-E7C0964104E6}"/>
          </ac:spMkLst>
        </pc:spChg>
        <pc:spChg chg="add mod">
          <ac:chgData name="Gloria Valerie Lao" userId="2ce5ad6823fb4cc2" providerId="LiveId" clId="{2A153BCB-8C89-4B12-B761-6E92456D6BBE}" dt="2021-08-30T11:18:23.483" v="164"/>
          <ac:spMkLst>
            <pc:docMk/>
            <pc:sldMk cId="0" sldId="293"/>
            <ac:spMk id="34" creationId="{8F403830-5952-4D12-B20A-A119F872B120}"/>
          </ac:spMkLst>
        </pc:spChg>
        <pc:spChg chg="add mod">
          <ac:chgData name="Gloria Valerie Lao" userId="2ce5ad6823fb4cc2" providerId="LiveId" clId="{2A153BCB-8C89-4B12-B761-6E92456D6BBE}" dt="2021-08-30T11:18:23.483" v="164"/>
          <ac:spMkLst>
            <pc:docMk/>
            <pc:sldMk cId="0" sldId="293"/>
            <ac:spMk id="35" creationId="{6A543E62-9448-4429-A843-57B52E24F061}"/>
          </ac:spMkLst>
        </pc:spChg>
        <pc:grpChg chg="mod">
          <ac:chgData name="Gloria Valerie Lao" userId="2ce5ad6823fb4cc2" providerId="LiveId" clId="{2A153BCB-8C89-4B12-B761-6E92456D6BBE}" dt="2021-08-30T10:16:10.154" v="80" actId="1076"/>
          <ac:grpSpMkLst>
            <pc:docMk/>
            <pc:sldMk cId="0" sldId="293"/>
            <ac:grpSpMk id="23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6:06.665" v="79" actId="1076"/>
          <ac:grpSpMkLst>
            <pc:docMk/>
            <pc:sldMk cId="0" sldId="293"/>
            <ac:grpSpMk id="26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54:55.709" v="253"/>
        <pc:sldMkLst>
          <pc:docMk/>
          <pc:sldMk cId="0" sldId="294"/>
        </pc:sldMkLst>
        <pc:spChg chg="mod">
          <ac:chgData name="Gloria Valerie Lao" userId="2ce5ad6823fb4cc2" providerId="LiveId" clId="{2A153BCB-8C89-4B12-B761-6E92456D6BBE}" dt="2021-08-30T10:15:54.676" v="77" actId="1076"/>
          <ac:spMkLst>
            <pc:docMk/>
            <pc:sldMk cId="0" sldId="294"/>
            <ac:spMk id="20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4:29.561" v="5" actId="255"/>
          <ac:spMkLst>
            <pc:docMk/>
            <pc:sldMk cId="0" sldId="294"/>
            <ac:spMk id="21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4:19.921" v="4" actId="255"/>
          <ac:spMkLst>
            <pc:docMk/>
            <pc:sldMk cId="0" sldId="294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4:38.824" v="6" actId="255"/>
          <ac:spMkLst>
            <pc:docMk/>
            <pc:sldMk cId="0" sldId="294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0:15:48.628" v="75" actId="1076"/>
          <ac:spMkLst>
            <pc:docMk/>
            <pc:sldMk cId="0" sldId="294"/>
            <ac:spMk id="30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04.755" v="7" actId="255"/>
          <ac:spMkLst>
            <pc:docMk/>
            <pc:sldMk cId="0" sldId="294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19:33.245" v="175"/>
          <ac:spMkLst>
            <pc:docMk/>
            <pc:sldMk cId="0" sldId="294"/>
            <ac:spMk id="32" creationId="{7EF3DAE6-1D44-4E96-99F3-B4B824E9077F}"/>
          </ac:spMkLst>
        </pc:spChg>
        <pc:spChg chg="add mod">
          <ac:chgData name="Gloria Valerie Lao" userId="2ce5ad6823fb4cc2" providerId="LiveId" clId="{2A153BCB-8C89-4B12-B761-6E92456D6BBE}" dt="2021-08-30T11:54:42.229" v="252"/>
          <ac:spMkLst>
            <pc:docMk/>
            <pc:sldMk cId="0" sldId="294"/>
            <ac:spMk id="33" creationId="{6C087073-F2C0-44E4-ABFC-ABC64D32BC90}"/>
          </ac:spMkLst>
        </pc:spChg>
        <pc:spChg chg="add mod">
          <ac:chgData name="Gloria Valerie Lao" userId="2ce5ad6823fb4cc2" providerId="LiveId" clId="{2A153BCB-8C89-4B12-B761-6E92456D6BBE}" dt="2021-08-30T11:19:40.684" v="176"/>
          <ac:spMkLst>
            <pc:docMk/>
            <pc:sldMk cId="0" sldId="294"/>
            <ac:spMk id="34" creationId="{5BB847E4-8BD1-45C1-B9D4-9012AD09994B}"/>
          </ac:spMkLst>
        </pc:spChg>
        <pc:spChg chg="add mod">
          <ac:chgData name="Gloria Valerie Lao" userId="2ce5ad6823fb4cc2" providerId="LiveId" clId="{2A153BCB-8C89-4B12-B761-6E92456D6BBE}" dt="2021-08-30T11:54:55.709" v="253"/>
          <ac:spMkLst>
            <pc:docMk/>
            <pc:sldMk cId="0" sldId="294"/>
            <ac:spMk id="35" creationId="{22DE7152-2824-40B0-9090-7E5EA2EE6BD2}"/>
          </ac:spMkLst>
        </pc:spChg>
        <pc:grpChg chg="mod">
          <ac:chgData name="Gloria Valerie Lao" userId="2ce5ad6823fb4cc2" providerId="LiveId" clId="{2A153BCB-8C89-4B12-B761-6E92456D6BBE}" dt="2021-08-30T10:15:57.758" v="78" actId="1076"/>
          <ac:grpSpMkLst>
            <pc:docMk/>
            <pc:sldMk cId="0" sldId="294"/>
            <ac:grpSpMk id="19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5:51.064" v="76" actId="1076"/>
          <ac:grpSpMkLst>
            <pc:docMk/>
            <pc:sldMk cId="0" sldId="294"/>
            <ac:grpSpMk id="29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21:04.050" v="183"/>
        <pc:sldMkLst>
          <pc:docMk/>
          <pc:sldMk cId="0" sldId="295"/>
        </pc:sldMkLst>
        <pc:spChg chg="mod">
          <ac:chgData name="Gloria Valerie Lao" userId="2ce5ad6823fb4cc2" providerId="LiveId" clId="{2A153BCB-8C89-4B12-B761-6E92456D6BBE}" dt="2021-08-30T09:55:25.944" v="14" actId="20577"/>
          <ac:spMkLst>
            <pc:docMk/>
            <pc:sldMk cId="0" sldId="295"/>
            <ac:spMk id="10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38.847" v="18" actId="14100"/>
          <ac:spMkLst>
            <pc:docMk/>
            <pc:sldMk cId="0" sldId="295"/>
            <ac:spMk id="24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44.496" v="19" actId="255"/>
          <ac:spMkLst>
            <pc:docMk/>
            <pc:sldMk cId="0" sldId="295"/>
            <ac:spMk id="29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0:34.058" v="180"/>
          <ac:spMkLst>
            <pc:docMk/>
            <pc:sldMk cId="0" sldId="295"/>
            <ac:spMk id="30" creationId="{61BC17AA-1839-4CED-827A-AE5ED38E0DC6}"/>
          </ac:spMkLst>
        </pc:spChg>
        <pc:spChg chg="add mod">
          <ac:chgData name="Gloria Valerie Lao" userId="2ce5ad6823fb4cc2" providerId="LiveId" clId="{2A153BCB-8C89-4B12-B761-6E92456D6BBE}" dt="2021-08-30T11:20:54.957" v="182"/>
          <ac:spMkLst>
            <pc:docMk/>
            <pc:sldMk cId="0" sldId="295"/>
            <ac:spMk id="31" creationId="{755FDF05-5ECA-4B46-8B80-B27A92330D45}"/>
          </ac:spMkLst>
        </pc:spChg>
        <pc:spChg chg="add mod">
          <ac:chgData name="Gloria Valerie Lao" userId="2ce5ad6823fb4cc2" providerId="LiveId" clId="{2A153BCB-8C89-4B12-B761-6E92456D6BBE}" dt="2021-08-30T11:20:41.769" v="181"/>
          <ac:spMkLst>
            <pc:docMk/>
            <pc:sldMk cId="0" sldId="295"/>
            <ac:spMk id="32" creationId="{22DBB53D-0286-4653-8985-65E2C0DBDBF1}"/>
          </ac:spMkLst>
        </pc:spChg>
        <pc:spChg chg="add mod">
          <ac:chgData name="Gloria Valerie Lao" userId="2ce5ad6823fb4cc2" providerId="LiveId" clId="{2A153BCB-8C89-4B12-B761-6E92456D6BBE}" dt="2021-08-30T11:21:04.050" v="183"/>
          <ac:spMkLst>
            <pc:docMk/>
            <pc:sldMk cId="0" sldId="295"/>
            <ac:spMk id="33" creationId="{4BA67D2F-146E-4D3C-AF59-A68BF889B86C}"/>
          </ac:spMkLst>
        </pc:spChg>
      </pc:sldChg>
      <pc:sldChg chg="addSp modSp mod">
        <pc:chgData name="Gloria Valerie Lao" userId="2ce5ad6823fb4cc2" providerId="LiveId" clId="{2A153BCB-8C89-4B12-B761-6E92456D6BBE}" dt="2021-08-30T11:44:52.238" v="243"/>
        <pc:sldMkLst>
          <pc:docMk/>
          <pc:sldMk cId="0" sldId="296"/>
        </pc:sldMkLst>
        <pc:spChg chg="mod">
          <ac:chgData name="Gloria Valerie Lao" userId="2ce5ad6823fb4cc2" providerId="LiveId" clId="{2A153BCB-8C89-4B12-B761-6E92456D6BBE}" dt="2021-08-30T10:11:26.099" v="50" actId="14100"/>
          <ac:spMkLst>
            <pc:docMk/>
            <pc:sldMk cId="0" sldId="296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50.269" v="20" actId="255"/>
          <ac:spMkLst>
            <pc:docMk/>
            <pc:sldMk cId="0" sldId="296"/>
            <ac:spMk id="11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58.817" v="22" actId="255"/>
          <ac:spMkLst>
            <pc:docMk/>
            <pc:sldMk cId="0" sldId="296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5:54.448" v="21" actId="255"/>
          <ac:spMkLst>
            <pc:docMk/>
            <pc:sldMk cId="0" sldId="296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6:03.316" v="23" actId="255"/>
          <ac:spMkLst>
            <pc:docMk/>
            <pc:sldMk cId="0" sldId="296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1:17.426" v="184"/>
          <ac:spMkLst>
            <pc:docMk/>
            <pc:sldMk cId="0" sldId="296"/>
            <ac:spMk id="32" creationId="{B4088D9F-42F5-4943-8339-32F3DB7F1878}"/>
          </ac:spMkLst>
        </pc:spChg>
        <pc:spChg chg="add mod">
          <ac:chgData name="Gloria Valerie Lao" userId="2ce5ad6823fb4cc2" providerId="LiveId" clId="{2A153BCB-8C89-4B12-B761-6E92456D6BBE}" dt="2021-08-30T11:21:36.470" v="186"/>
          <ac:spMkLst>
            <pc:docMk/>
            <pc:sldMk cId="0" sldId="296"/>
            <ac:spMk id="33" creationId="{FFF72AA0-8D30-4AE3-82EC-E288636A0433}"/>
          </ac:spMkLst>
        </pc:spChg>
        <pc:spChg chg="add mod">
          <ac:chgData name="Gloria Valerie Lao" userId="2ce5ad6823fb4cc2" providerId="LiveId" clId="{2A153BCB-8C89-4B12-B761-6E92456D6BBE}" dt="2021-08-30T11:21:26.236" v="185"/>
          <ac:spMkLst>
            <pc:docMk/>
            <pc:sldMk cId="0" sldId="296"/>
            <ac:spMk id="34" creationId="{F16A0B60-48DA-42C0-84E8-6B43E37D6E2E}"/>
          </ac:spMkLst>
        </pc:spChg>
        <pc:spChg chg="add mod">
          <ac:chgData name="Gloria Valerie Lao" userId="2ce5ad6823fb4cc2" providerId="LiveId" clId="{2A153BCB-8C89-4B12-B761-6E92456D6BBE}" dt="2021-08-30T11:44:52.238" v="243"/>
          <ac:spMkLst>
            <pc:docMk/>
            <pc:sldMk cId="0" sldId="296"/>
            <ac:spMk id="35" creationId="{749505B1-4074-489F-ABBA-3C60765EA885}"/>
          </ac:spMkLst>
        </pc:spChg>
        <pc:grpChg chg="mod">
          <ac:chgData name="Gloria Valerie Lao" userId="2ce5ad6823fb4cc2" providerId="LiveId" clId="{2A153BCB-8C89-4B12-B761-6E92456D6BBE}" dt="2021-08-30T10:15:15.958" v="74" actId="1076"/>
          <ac:grpSpMkLst>
            <pc:docMk/>
            <pc:sldMk cId="0" sldId="296"/>
            <ac:grpSpMk id="23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45:42.248" v="244"/>
        <pc:sldMkLst>
          <pc:docMk/>
          <pc:sldMk cId="0" sldId="297"/>
        </pc:sldMkLst>
        <pc:spChg chg="mod">
          <ac:chgData name="Gloria Valerie Lao" userId="2ce5ad6823fb4cc2" providerId="LiveId" clId="{2A153BCB-8C89-4B12-B761-6E92456D6BBE}" dt="2021-08-30T10:11:35.512" v="51" actId="14100"/>
          <ac:spMkLst>
            <pc:docMk/>
            <pc:sldMk cId="0" sldId="297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6:10.860" v="24" actId="255"/>
          <ac:spMkLst>
            <pc:docMk/>
            <pc:sldMk cId="0" sldId="297"/>
            <ac:spMk id="11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6:19.245" v="29" actId="255"/>
          <ac:spMkLst>
            <pc:docMk/>
            <pc:sldMk cId="0" sldId="297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0:14:54.396" v="69" actId="1076"/>
          <ac:spMkLst>
            <pc:docMk/>
            <pc:sldMk cId="0" sldId="297"/>
            <ac:spMk id="2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6:23.976" v="30" actId="255"/>
          <ac:spMkLst>
            <pc:docMk/>
            <pc:sldMk cId="0" sldId="297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0:15:01.237" v="72" actId="1076"/>
          <ac:spMkLst>
            <pc:docMk/>
            <pc:sldMk cId="0" sldId="297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45:42.248" v="244"/>
          <ac:spMkLst>
            <pc:docMk/>
            <pc:sldMk cId="0" sldId="297"/>
            <ac:spMk id="32" creationId="{820C629B-2A09-45D8-8AB7-FE3559DD20D5}"/>
          </ac:spMkLst>
        </pc:spChg>
        <pc:spChg chg="add mod">
          <ac:chgData name="Gloria Valerie Lao" userId="2ce5ad6823fb4cc2" providerId="LiveId" clId="{2A153BCB-8C89-4B12-B761-6E92456D6BBE}" dt="2021-08-30T11:23:22.422" v="193"/>
          <ac:spMkLst>
            <pc:docMk/>
            <pc:sldMk cId="0" sldId="297"/>
            <ac:spMk id="33" creationId="{9956CE37-BB56-4A23-A139-BC7E3625D5EE}"/>
          </ac:spMkLst>
        </pc:spChg>
        <pc:spChg chg="add mod">
          <ac:chgData name="Gloria Valerie Lao" userId="2ce5ad6823fb4cc2" providerId="LiveId" clId="{2A153BCB-8C89-4B12-B761-6E92456D6BBE}" dt="2021-08-30T11:22:51.947" v="189"/>
          <ac:spMkLst>
            <pc:docMk/>
            <pc:sldMk cId="0" sldId="297"/>
            <ac:spMk id="34" creationId="{BDAF1989-89F7-4469-9DCB-339E0C654FA9}"/>
          </ac:spMkLst>
        </pc:spChg>
        <pc:spChg chg="add mod">
          <ac:chgData name="Gloria Valerie Lao" userId="2ce5ad6823fb4cc2" providerId="LiveId" clId="{2A153BCB-8C89-4B12-B761-6E92456D6BBE}" dt="2021-08-30T11:23:32.253" v="194"/>
          <ac:spMkLst>
            <pc:docMk/>
            <pc:sldMk cId="0" sldId="297"/>
            <ac:spMk id="35" creationId="{730B52CE-4B97-4A18-8236-C51A83EEFD94}"/>
          </ac:spMkLst>
        </pc:spChg>
        <pc:grpChg chg="mod">
          <ac:chgData name="Gloria Valerie Lao" userId="2ce5ad6823fb4cc2" providerId="LiveId" clId="{2A153BCB-8C89-4B12-B761-6E92456D6BBE}" dt="2021-08-30T10:14:35.994" v="66" actId="1076"/>
          <ac:grpSpMkLst>
            <pc:docMk/>
            <pc:sldMk cId="0" sldId="297"/>
            <ac:grpSpMk id="9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4:57.980" v="70" actId="1076"/>
          <ac:grpSpMkLst>
            <pc:docMk/>
            <pc:sldMk cId="0" sldId="297"/>
            <ac:grpSpMk id="26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5:03.833" v="73" actId="1076"/>
          <ac:grpSpMkLst>
            <pc:docMk/>
            <pc:sldMk cId="0" sldId="297"/>
            <ac:grpSpMk id="29" creationId="{00000000-0000-0000-0000-000000000000}"/>
          </ac:grpSpMkLst>
        </pc:grpChg>
        <pc:picChg chg="mod">
          <ac:chgData name="Gloria Valerie Lao" userId="2ce5ad6823fb4cc2" providerId="LiveId" clId="{2A153BCB-8C89-4B12-B761-6E92456D6BBE}" dt="2021-08-30T10:14:43.304" v="67" actId="1076"/>
          <ac:picMkLst>
            <pc:docMk/>
            <pc:sldMk cId="0" sldId="297"/>
            <ac:picMk id="2" creationId="{00000000-0000-0000-0000-000000000000}"/>
          </ac:picMkLst>
        </pc:picChg>
        <pc:picChg chg="mod">
          <ac:chgData name="Gloria Valerie Lao" userId="2ce5ad6823fb4cc2" providerId="LiveId" clId="{2A153BCB-8C89-4B12-B761-6E92456D6BBE}" dt="2021-08-30T10:14:49.540" v="68" actId="1076"/>
          <ac:picMkLst>
            <pc:docMk/>
            <pc:sldMk cId="0" sldId="297"/>
            <ac:picMk id="14" creationId="{00000000-0000-0000-0000-000000000000}"/>
          </ac:picMkLst>
        </pc:picChg>
      </pc:sldChg>
      <pc:sldChg chg="addSp modSp mod">
        <pc:chgData name="Gloria Valerie Lao" userId="2ce5ad6823fb4cc2" providerId="LiveId" clId="{2A153BCB-8C89-4B12-B761-6E92456D6BBE}" dt="2021-08-30T11:24:24.740" v="198"/>
        <pc:sldMkLst>
          <pc:docMk/>
          <pc:sldMk cId="0" sldId="298"/>
        </pc:sldMkLst>
        <pc:spChg chg="mod">
          <ac:chgData name="Gloria Valerie Lao" userId="2ce5ad6823fb4cc2" providerId="LiveId" clId="{2A153BCB-8C89-4B12-B761-6E92456D6BBE}" dt="2021-08-30T10:12:07.290" v="52" actId="14100"/>
          <ac:spMkLst>
            <pc:docMk/>
            <pc:sldMk cId="0" sldId="298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10.763" v="32" actId="255"/>
          <ac:spMkLst>
            <pc:docMk/>
            <pc:sldMk cId="0" sldId="298"/>
            <ac:spMk id="22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0:14:03.147" v="64" actId="1076"/>
          <ac:spMkLst>
            <pc:docMk/>
            <pc:sldMk cId="0" sldId="298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17.897" v="34" actId="255"/>
          <ac:spMkLst>
            <pc:docMk/>
            <pc:sldMk cId="0" sldId="298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22.739" v="35" actId="255"/>
          <ac:spMkLst>
            <pc:docMk/>
            <pc:sldMk cId="0" sldId="298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3:48.355" v="195"/>
          <ac:spMkLst>
            <pc:docMk/>
            <pc:sldMk cId="0" sldId="298"/>
            <ac:spMk id="32" creationId="{5C8015C9-0B80-429A-8876-704153726D41}"/>
          </ac:spMkLst>
        </pc:spChg>
        <pc:spChg chg="add mod">
          <ac:chgData name="Gloria Valerie Lao" userId="2ce5ad6823fb4cc2" providerId="LiveId" clId="{2A153BCB-8C89-4B12-B761-6E92456D6BBE}" dt="2021-08-30T11:24:16.705" v="197"/>
          <ac:spMkLst>
            <pc:docMk/>
            <pc:sldMk cId="0" sldId="298"/>
            <ac:spMk id="33" creationId="{0B44D809-9A8B-441B-BFC1-E144F5900919}"/>
          </ac:spMkLst>
        </pc:spChg>
        <pc:spChg chg="add mod">
          <ac:chgData name="Gloria Valerie Lao" userId="2ce5ad6823fb4cc2" providerId="LiveId" clId="{2A153BCB-8C89-4B12-B761-6E92456D6BBE}" dt="2021-08-30T11:24:06.405" v="196"/>
          <ac:spMkLst>
            <pc:docMk/>
            <pc:sldMk cId="0" sldId="298"/>
            <ac:spMk id="34" creationId="{71197CE2-23D3-4363-B102-72D95DF48317}"/>
          </ac:spMkLst>
        </pc:spChg>
        <pc:spChg chg="add mod">
          <ac:chgData name="Gloria Valerie Lao" userId="2ce5ad6823fb4cc2" providerId="LiveId" clId="{2A153BCB-8C89-4B12-B761-6E92456D6BBE}" dt="2021-08-30T11:24:24.740" v="198"/>
          <ac:spMkLst>
            <pc:docMk/>
            <pc:sldMk cId="0" sldId="298"/>
            <ac:spMk id="35" creationId="{95DC4958-71D2-4DB5-90F2-81525B5D3893}"/>
          </ac:spMkLst>
        </pc:spChg>
        <pc:grpChg chg="mod">
          <ac:chgData name="Gloria Valerie Lao" userId="2ce5ad6823fb4cc2" providerId="LiveId" clId="{2A153BCB-8C89-4B12-B761-6E92456D6BBE}" dt="2021-08-30T10:14:06.072" v="65" actId="1076"/>
          <ac:grpSpMkLst>
            <pc:docMk/>
            <pc:sldMk cId="0" sldId="298"/>
            <ac:grpSpMk id="23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3:56.942" v="61" actId="1076"/>
          <ac:grpSpMkLst>
            <pc:docMk/>
            <pc:sldMk cId="0" sldId="298"/>
            <ac:grpSpMk id="26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3:59.908" v="62" actId="1076"/>
          <ac:grpSpMkLst>
            <pc:docMk/>
            <pc:sldMk cId="0" sldId="298"/>
            <ac:grpSpMk id="29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25:09.998" v="202"/>
        <pc:sldMkLst>
          <pc:docMk/>
          <pc:sldMk cId="0" sldId="299"/>
        </pc:sldMkLst>
        <pc:spChg chg="mod">
          <ac:chgData name="Gloria Valerie Lao" userId="2ce5ad6823fb4cc2" providerId="LiveId" clId="{2A153BCB-8C89-4B12-B761-6E92456D6BBE}" dt="2021-08-30T10:12:12.525" v="53" actId="14100"/>
          <ac:spMkLst>
            <pc:docMk/>
            <pc:sldMk cId="0" sldId="299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27.354" v="36" actId="255"/>
          <ac:spMkLst>
            <pc:docMk/>
            <pc:sldMk cId="0" sldId="299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30.903" v="37" actId="255"/>
          <ac:spMkLst>
            <pc:docMk/>
            <pc:sldMk cId="0" sldId="299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10:13:30.999" v="56" actId="1076"/>
          <ac:spMkLst>
            <pc:docMk/>
            <pc:sldMk cId="0" sldId="299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4:45.603" v="199"/>
          <ac:spMkLst>
            <pc:docMk/>
            <pc:sldMk cId="0" sldId="299"/>
            <ac:spMk id="32" creationId="{9D8722F9-DEC4-4606-A587-4D615C516D5F}"/>
          </ac:spMkLst>
        </pc:spChg>
        <pc:spChg chg="add mod">
          <ac:chgData name="Gloria Valerie Lao" userId="2ce5ad6823fb4cc2" providerId="LiveId" clId="{2A153BCB-8C89-4B12-B761-6E92456D6BBE}" dt="2021-08-30T11:24:59.792" v="201"/>
          <ac:spMkLst>
            <pc:docMk/>
            <pc:sldMk cId="0" sldId="299"/>
            <ac:spMk id="33" creationId="{CB26E348-628B-44F6-97E0-823B495C2A97}"/>
          </ac:spMkLst>
        </pc:spChg>
        <pc:spChg chg="add mod">
          <ac:chgData name="Gloria Valerie Lao" userId="2ce5ad6823fb4cc2" providerId="LiveId" clId="{2A153BCB-8C89-4B12-B761-6E92456D6BBE}" dt="2021-08-30T11:24:52.561" v="200"/>
          <ac:spMkLst>
            <pc:docMk/>
            <pc:sldMk cId="0" sldId="299"/>
            <ac:spMk id="34" creationId="{087CB7F0-9B6A-4A16-A79D-79D438800210}"/>
          </ac:spMkLst>
        </pc:spChg>
        <pc:spChg chg="add mod">
          <ac:chgData name="Gloria Valerie Lao" userId="2ce5ad6823fb4cc2" providerId="LiveId" clId="{2A153BCB-8C89-4B12-B761-6E92456D6BBE}" dt="2021-08-30T11:25:09.998" v="202"/>
          <ac:spMkLst>
            <pc:docMk/>
            <pc:sldMk cId="0" sldId="299"/>
            <ac:spMk id="35" creationId="{E8BB5400-B654-4CE3-ABBB-E70FE3FCDA73}"/>
          </ac:spMkLst>
        </pc:spChg>
        <pc:grpChg chg="mod">
          <ac:chgData name="Gloria Valerie Lao" userId="2ce5ad6823fb4cc2" providerId="LiveId" clId="{2A153BCB-8C89-4B12-B761-6E92456D6BBE}" dt="2021-08-30T10:13:47.267" v="60" actId="1076"/>
          <ac:grpSpMkLst>
            <pc:docMk/>
            <pc:sldMk cId="0" sldId="299"/>
            <ac:grpSpMk id="18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3:43.764" v="58" actId="1076"/>
          <ac:grpSpMkLst>
            <pc:docMk/>
            <pc:sldMk cId="0" sldId="299"/>
            <ac:grpSpMk id="26" creationId="{00000000-0000-0000-0000-000000000000}"/>
          </ac:grpSpMkLst>
        </pc:grpChg>
        <pc:grpChg chg="mod">
          <ac:chgData name="Gloria Valerie Lao" userId="2ce5ad6823fb4cc2" providerId="LiveId" clId="{2A153BCB-8C89-4B12-B761-6E92456D6BBE}" dt="2021-08-30T10:13:38.270" v="57" actId="1076"/>
          <ac:grpSpMkLst>
            <pc:docMk/>
            <pc:sldMk cId="0" sldId="299"/>
            <ac:grpSpMk id="29" creationId="{00000000-0000-0000-0000-000000000000}"/>
          </ac:grpSpMkLst>
        </pc:grpChg>
      </pc:sldChg>
      <pc:sldChg chg="addSp modSp mod">
        <pc:chgData name="Gloria Valerie Lao" userId="2ce5ad6823fb4cc2" providerId="LiveId" clId="{2A153BCB-8C89-4B12-B761-6E92456D6BBE}" dt="2021-08-30T11:25:54.196" v="206"/>
        <pc:sldMkLst>
          <pc:docMk/>
          <pc:sldMk cId="0" sldId="300"/>
        </pc:sldMkLst>
        <pc:spChg chg="mod">
          <ac:chgData name="Gloria Valerie Lao" userId="2ce5ad6823fb4cc2" providerId="LiveId" clId="{2A153BCB-8C89-4B12-B761-6E92456D6BBE}" dt="2021-08-30T10:12:41.211" v="55" actId="1076"/>
          <ac:spMkLst>
            <pc:docMk/>
            <pc:sldMk cId="0" sldId="300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42.599" v="39" actId="255"/>
          <ac:spMkLst>
            <pc:docMk/>
            <pc:sldMk cId="0" sldId="300"/>
            <ac:spMk id="25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52.044" v="41" actId="255"/>
          <ac:spMkLst>
            <pc:docMk/>
            <pc:sldMk cId="0" sldId="300"/>
            <ac:spMk id="28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48.424" v="40" actId="255"/>
          <ac:spMkLst>
            <pc:docMk/>
            <pc:sldMk cId="0" sldId="300"/>
            <ac:spMk id="31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5:27.885" v="203"/>
          <ac:spMkLst>
            <pc:docMk/>
            <pc:sldMk cId="0" sldId="300"/>
            <ac:spMk id="34" creationId="{3D641437-5AD1-46CA-BABA-FBA462B87D79}"/>
          </ac:spMkLst>
        </pc:spChg>
        <pc:spChg chg="add mod">
          <ac:chgData name="Gloria Valerie Lao" userId="2ce5ad6823fb4cc2" providerId="LiveId" clId="{2A153BCB-8C89-4B12-B761-6E92456D6BBE}" dt="2021-08-30T11:25:45.148" v="205"/>
          <ac:spMkLst>
            <pc:docMk/>
            <pc:sldMk cId="0" sldId="300"/>
            <ac:spMk id="35" creationId="{BEE67BE6-F023-4E6D-B111-83E88BF1400F}"/>
          </ac:spMkLst>
        </pc:spChg>
        <pc:spChg chg="add mod">
          <ac:chgData name="Gloria Valerie Lao" userId="2ce5ad6823fb4cc2" providerId="LiveId" clId="{2A153BCB-8C89-4B12-B761-6E92456D6BBE}" dt="2021-08-30T11:25:35.982" v="204"/>
          <ac:spMkLst>
            <pc:docMk/>
            <pc:sldMk cId="0" sldId="300"/>
            <ac:spMk id="36" creationId="{87789CC2-D425-44D9-B5C7-BDD45C5EA366}"/>
          </ac:spMkLst>
        </pc:spChg>
        <pc:spChg chg="add mod">
          <ac:chgData name="Gloria Valerie Lao" userId="2ce5ad6823fb4cc2" providerId="LiveId" clId="{2A153BCB-8C89-4B12-B761-6E92456D6BBE}" dt="2021-08-30T11:25:54.196" v="206"/>
          <ac:spMkLst>
            <pc:docMk/>
            <pc:sldMk cId="0" sldId="300"/>
            <ac:spMk id="37" creationId="{25819EAD-4C05-46DC-BAF9-5D7DFF1787F8}"/>
          </ac:spMkLst>
        </pc:spChg>
      </pc:sldChg>
      <pc:sldChg chg="addSp delSp modSp mod">
        <pc:chgData name="Gloria Valerie Lao" userId="2ce5ad6823fb4cc2" providerId="LiveId" clId="{2A153BCB-8C89-4B12-B761-6E92456D6BBE}" dt="2021-08-30T11:26:25.306" v="209"/>
        <pc:sldMkLst>
          <pc:docMk/>
          <pc:sldMk cId="0" sldId="301"/>
        </pc:sldMkLst>
        <pc:spChg chg="mod">
          <ac:chgData name="Gloria Valerie Lao" userId="2ce5ad6823fb4cc2" providerId="LiveId" clId="{2A153BCB-8C89-4B12-B761-6E92456D6BBE}" dt="2021-08-30T10:12:32.597" v="54" actId="14100"/>
          <ac:spMkLst>
            <pc:docMk/>
            <pc:sldMk cId="0" sldId="301"/>
            <ac:spMk id="7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7:56.322" v="42" actId="255"/>
          <ac:spMkLst>
            <pc:docMk/>
            <pc:sldMk cId="0" sldId="301"/>
            <ac:spMk id="10" creationId="{00000000-0000-0000-0000-000000000000}"/>
          </ac:spMkLst>
        </pc:spChg>
        <pc:spChg chg="mod">
          <ac:chgData name="Gloria Valerie Lao" userId="2ce5ad6823fb4cc2" providerId="LiveId" clId="{2A153BCB-8C89-4B12-B761-6E92456D6BBE}" dt="2021-08-30T09:58:04.196" v="49" actId="20577"/>
          <ac:spMkLst>
            <pc:docMk/>
            <pc:sldMk cId="0" sldId="301"/>
            <ac:spMk id="24" creationId="{00000000-0000-0000-0000-000000000000}"/>
          </ac:spMkLst>
        </pc:spChg>
        <pc:spChg chg="add mod">
          <ac:chgData name="Gloria Valerie Lao" userId="2ce5ad6823fb4cc2" providerId="LiveId" clId="{2A153BCB-8C89-4B12-B761-6E92456D6BBE}" dt="2021-08-30T11:26:05.798" v="207"/>
          <ac:spMkLst>
            <pc:docMk/>
            <pc:sldMk cId="0" sldId="301"/>
            <ac:spMk id="32" creationId="{6F6C1B52-FD8C-47D0-AF12-98804F81C2D3}"/>
          </ac:spMkLst>
        </pc:spChg>
        <pc:spChg chg="add mod">
          <ac:chgData name="Gloria Valerie Lao" userId="2ce5ad6823fb4cc2" providerId="LiveId" clId="{2A153BCB-8C89-4B12-B761-6E92456D6BBE}" dt="2021-08-30T11:26:25.306" v="209"/>
          <ac:spMkLst>
            <pc:docMk/>
            <pc:sldMk cId="0" sldId="301"/>
            <ac:spMk id="33" creationId="{D098AF0A-D06B-464C-A28B-320B18F95719}"/>
          </ac:spMkLst>
        </pc:spChg>
        <pc:spChg chg="add mod">
          <ac:chgData name="Gloria Valerie Lao" userId="2ce5ad6823fb4cc2" providerId="LiveId" clId="{2A153BCB-8C89-4B12-B761-6E92456D6BBE}" dt="2021-08-30T11:26:12.783" v="208"/>
          <ac:spMkLst>
            <pc:docMk/>
            <pc:sldMk cId="0" sldId="301"/>
            <ac:spMk id="34" creationId="{91670C9E-550C-431E-98C3-EB13B5B761C0}"/>
          </ac:spMkLst>
        </pc:spChg>
        <pc:spChg chg="add del mod">
          <ac:chgData name="Gloria Valerie Lao" userId="2ce5ad6823fb4cc2" providerId="LiveId" clId="{2A153BCB-8C89-4B12-B761-6E92456D6BBE}" dt="2021-08-30T11:18:43.247" v="174" actId="478"/>
          <ac:spMkLst>
            <pc:docMk/>
            <pc:sldMk cId="0" sldId="301"/>
            <ac:spMk id="35" creationId="{53161570-665C-4D58-BF3E-8156E26D2DCF}"/>
          </ac:spMkLst>
        </pc:spChg>
      </pc:sldChg>
      <pc:sldChg chg="add del setBg">
        <pc:chgData name="Gloria Valerie Lao" userId="2ce5ad6823fb4cc2" providerId="LiveId" clId="{2A153BCB-8C89-4B12-B761-6E92456D6BBE}" dt="2021-08-30T11:06:13.731" v="118"/>
        <pc:sldMkLst>
          <pc:docMk/>
          <pc:sldMk cId="360292071" sldId="303"/>
        </pc:sldMkLst>
      </pc:sldChg>
    </pc:docChg>
  </pc:docChgLst>
  <pc:docChgLst>
    <pc:chgData name="Guest User" providerId="Windows Live" clId="Web-{17FBAA3F-B2DC-4B71-A9C4-9F073BE72A45}"/>
    <pc:docChg chg="delSld modSld">
      <pc:chgData name="Guest User" userId="" providerId="Windows Live" clId="Web-{17FBAA3F-B2DC-4B71-A9C4-9F073BE72A45}" dt="2021-08-30T11:19:57.916" v="54" actId="1076"/>
      <pc:docMkLst>
        <pc:docMk/>
      </pc:docMkLst>
      <pc:sldChg chg="addSp modSp">
        <pc:chgData name="Guest User" userId="" providerId="Windows Live" clId="Web-{17FBAA3F-B2DC-4B71-A9C4-9F073BE72A45}" dt="2021-08-30T11:09:33.646" v="50" actId="1076"/>
        <pc:sldMkLst>
          <pc:docMk/>
          <pc:sldMk cId="0" sldId="266"/>
        </pc:sldMkLst>
        <pc:spChg chg="mod">
          <ac:chgData name="Guest User" userId="" providerId="Windows Live" clId="Web-{17FBAA3F-B2DC-4B71-A9C4-9F073BE72A45}" dt="2021-08-30T11:06:47.152" v="41" actId="20577"/>
          <ac:spMkLst>
            <pc:docMk/>
            <pc:sldMk cId="0" sldId="266"/>
            <ac:spMk id="13" creationId="{3B82F299-CD03-4789-9494-638875BA34A6}"/>
          </ac:spMkLst>
        </pc:spChg>
        <pc:spChg chg="add mod">
          <ac:chgData name="Guest User" userId="" providerId="Windows Live" clId="Web-{17FBAA3F-B2DC-4B71-A9C4-9F073BE72A45}" dt="2021-08-30T11:09:33.646" v="50" actId="1076"/>
          <ac:spMkLst>
            <pc:docMk/>
            <pc:sldMk cId="0" sldId="266"/>
            <ac:spMk id="14" creationId="{BAF4555E-EA47-4250-9E07-CC1C3B74D8C7}"/>
          </ac:spMkLst>
        </pc:spChg>
        <pc:picChg chg="mod">
          <ac:chgData name="Guest User" userId="" providerId="Windows Live" clId="Web-{17FBAA3F-B2DC-4B71-A9C4-9F073BE72A45}" dt="2021-08-30T11:04:03.471" v="39" actId="1076"/>
          <ac:picMkLst>
            <pc:docMk/>
            <pc:sldMk cId="0" sldId="266"/>
            <ac:picMk id="2" creationId="{00000000-0000-0000-0000-000000000000}"/>
          </ac:picMkLst>
        </pc:picChg>
      </pc:sldChg>
      <pc:sldChg chg="addSp delSp modSp">
        <pc:chgData name="Guest User" userId="" providerId="Windows Live" clId="Web-{17FBAA3F-B2DC-4B71-A9C4-9F073BE72A45}" dt="2021-08-30T10:43:12.165" v="9"/>
        <pc:sldMkLst>
          <pc:docMk/>
          <pc:sldMk cId="0" sldId="282"/>
        </pc:sldMkLst>
        <pc:spChg chg="del mod">
          <ac:chgData name="Guest User" userId="" providerId="Windows Live" clId="Web-{17FBAA3F-B2DC-4B71-A9C4-9F073BE72A45}" dt="2021-08-30T10:43:10.572" v="7"/>
          <ac:spMkLst>
            <pc:docMk/>
            <pc:sldMk cId="0" sldId="282"/>
            <ac:spMk id="7" creationId="{00000000-0000-0000-0000-000000000000}"/>
          </ac:spMkLst>
        </pc:spChg>
        <pc:spChg chg="add del">
          <ac:chgData name="Guest User" userId="" providerId="Windows Live" clId="Web-{17FBAA3F-B2DC-4B71-A9C4-9F073BE72A45}" dt="2021-08-30T10:42:34.491" v="5"/>
          <ac:spMkLst>
            <pc:docMk/>
            <pc:sldMk cId="0" sldId="282"/>
            <ac:spMk id="9" creationId="{C365789C-7A36-4614-A804-0AB2A6B773CB}"/>
          </ac:spMkLst>
        </pc:spChg>
        <pc:spChg chg="add">
          <ac:chgData name="Guest User" userId="" providerId="Windows Live" clId="Web-{17FBAA3F-B2DC-4B71-A9C4-9F073BE72A45}" dt="2021-08-30T10:43:12.165" v="9"/>
          <ac:spMkLst>
            <pc:docMk/>
            <pc:sldMk cId="0" sldId="282"/>
            <ac:spMk id="11" creationId="{C365789C-7A36-4614-A804-0AB2A6B773CB}"/>
          </ac:spMkLst>
        </pc:spChg>
        <pc:picChg chg="del">
          <ac:chgData name="Guest User" userId="" providerId="Windows Live" clId="Web-{17FBAA3F-B2DC-4B71-A9C4-9F073BE72A45}" dt="2021-08-30T10:43:10.572" v="8"/>
          <ac:picMkLst>
            <pc:docMk/>
            <pc:sldMk cId="0" sldId="282"/>
            <ac:picMk id="6" creationId="{00000000-0000-0000-0000-000000000000}"/>
          </ac:picMkLst>
        </pc:picChg>
        <pc:picChg chg="add del">
          <ac:chgData name="Guest User" userId="" providerId="Windows Live" clId="Web-{17FBAA3F-B2DC-4B71-A9C4-9F073BE72A45}" dt="2021-08-30T10:42:34.491" v="5"/>
          <ac:picMkLst>
            <pc:docMk/>
            <pc:sldMk cId="0" sldId="282"/>
            <ac:picMk id="8" creationId="{140792BE-5E90-4DB9-BCD2-37350AB52BB5}"/>
          </ac:picMkLst>
        </pc:picChg>
        <pc:picChg chg="add">
          <ac:chgData name="Guest User" userId="" providerId="Windows Live" clId="Web-{17FBAA3F-B2DC-4B71-A9C4-9F073BE72A45}" dt="2021-08-30T10:43:12.165" v="9"/>
          <ac:picMkLst>
            <pc:docMk/>
            <pc:sldMk cId="0" sldId="282"/>
            <ac:picMk id="10" creationId="{140792BE-5E90-4DB9-BCD2-37350AB52BB5}"/>
          </ac:picMkLst>
        </pc:picChg>
      </pc:sldChg>
      <pc:sldChg chg="addSp delSp">
        <pc:chgData name="Guest User" userId="" providerId="Windows Live" clId="Web-{17FBAA3F-B2DC-4B71-A9C4-9F073BE72A45}" dt="2021-08-30T10:43:21.666" v="12"/>
        <pc:sldMkLst>
          <pc:docMk/>
          <pc:sldMk cId="0" sldId="283"/>
        </pc:sldMkLst>
        <pc:spChg chg="del">
          <ac:chgData name="Guest User" userId="" providerId="Windows Live" clId="Web-{17FBAA3F-B2DC-4B71-A9C4-9F073BE72A45}" dt="2021-08-30T10:42:26.553" v="2"/>
          <ac:spMkLst>
            <pc:docMk/>
            <pc:sldMk cId="0" sldId="283"/>
            <ac:spMk id="6" creationId="{00000000-0000-0000-0000-000000000000}"/>
          </ac:spMkLst>
        </pc:spChg>
        <pc:spChg chg="add">
          <ac:chgData name="Guest User" userId="" providerId="Windows Live" clId="Web-{17FBAA3F-B2DC-4B71-A9C4-9F073BE72A45}" dt="2021-08-30T10:43:21.666" v="12"/>
          <ac:spMkLst>
            <pc:docMk/>
            <pc:sldMk cId="0" sldId="283"/>
            <ac:spMk id="7" creationId="{D06918DE-ECCA-4A99-820A-7B4445A70400}"/>
          </ac:spMkLst>
        </pc:spChg>
        <pc:picChg chg="del">
          <ac:chgData name="Guest User" userId="" providerId="Windows Live" clId="Web-{17FBAA3F-B2DC-4B71-A9C4-9F073BE72A45}" dt="2021-08-30T10:42:26.553" v="3"/>
          <ac:picMkLst>
            <pc:docMk/>
            <pc:sldMk cId="0" sldId="283"/>
            <ac:picMk id="5" creationId="{00000000-0000-0000-0000-000000000000}"/>
          </ac:picMkLst>
        </pc:picChg>
        <pc:picChg chg="add">
          <ac:chgData name="Guest User" userId="" providerId="Windows Live" clId="Web-{17FBAA3F-B2DC-4B71-A9C4-9F073BE72A45}" dt="2021-08-30T10:43:21.666" v="12"/>
          <ac:picMkLst>
            <pc:docMk/>
            <pc:sldMk cId="0" sldId="283"/>
            <ac:picMk id="8" creationId="{BA5F7407-B33D-4F50-90CF-766BC50118C3}"/>
          </ac:picMkLst>
        </pc:picChg>
      </pc:sldChg>
      <pc:sldChg chg="addSp delSp">
        <pc:chgData name="Guest User" userId="" providerId="Windows Live" clId="Web-{17FBAA3F-B2DC-4B71-A9C4-9F073BE72A45}" dt="2021-08-30T10:43:33.401" v="15"/>
        <pc:sldMkLst>
          <pc:docMk/>
          <pc:sldMk cId="0" sldId="284"/>
        </pc:sldMkLst>
        <pc:spChg chg="del">
          <ac:chgData name="Guest User" userId="" providerId="Windows Live" clId="Web-{17FBAA3F-B2DC-4B71-A9C4-9F073BE72A45}" dt="2021-08-30T10:43:19.010" v="11"/>
          <ac:spMkLst>
            <pc:docMk/>
            <pc:sldMk cId="0" sldId="284"/>
            <ac:spMk id="3" creationId="{00000000-0000-0000-0000-000000000000}"/>
          </ac:spMkLst>
        </pc:spChg>
        <pc:spChg chg="add">
          <ac:chgData name="Guest User" userId="" providerId="Windows Live" clId="Web-{17FBAA3F-B2DC-4B71-A9C4-9F073BE72A45}" dt="2021-08-30T10:43:33.401" v="15"/>
          <ac:spMkLst>
            <pc:docMk/>
            <pc:sldMk cId="0" sldId="284"/>
            <ac:spMk id="8" creationId="{718F83C7-AAF0-400D-B4D0-6A56A3B9DBB0}"/>
          </ac:spMkLst>
        </pc:spChg>
        <pc:picChg chg="del">
          <ac:chgData name="Guest User" userId="" providerId="Windows Live" clId="Web-{17FBAA3F-B2DC-4B71-A9C4-9F073BE72A45}" dt="2021-08-30T10:43:19.010" v="10"/>
          <ac:picMkLst>
            <pc:docMk/>
            <pc:sldMk cId="0" sldId="284"/>
            <ac:picMk id="6" creationId="{00000000-0000-0000-0000-000000000000}"/>
          </ac:picMkLst>
        </pc:picChg>
        <pc:picChg chg="add">
          <ac:chgData name="Guest User" userId="" providerId="Windows Live" clId="Web-{17FBAA3F-B2DC-4B71-A9C4-9F073BE72A45}" dt="2021-08-30T10:43:33.401" v="15"/>
          <ac:picMkLst>
            <pc:docMk/>
            <pc:sldMk cId="0" sldId="284"/>
            <ac:picMk id="7" creationId="{54A5079E-1544-4C3B-A17A-A38847A17ED2}"/>
          </ac:picMkLst>
        </pc:picChg>
      </pc:sldChg>
      <pc:sldChg chg="addSp delSp modSp">
        <pc:chgData name="Guest User" userId="" providerId="Windows Live" clId="Web-{17FBAA3F-B2DC-4B71-A9C4-9F073BE72A45}" dt="2021-08-30T11:09:40.412" v="51"/>
        <pc:sldMkLst>
          <pc:docMk/>
          <pc:sldMk cId="0" sldId="285"/>
        </pc:sldMkLst>
        <pc:spChg chg="del">
          <ac:chgData name="Guest User" userId="" providerId="Windows Live" clId="Web-{17FBAA3F-B2DC-4B71-A9C4-9F073BE72A45}" dt="2021-08-30T10:43:30.979" v="13"/>
          <ac:spMkLst>
            <pc:docMk/>
            <pc:sldMk cId="0" sldId="285"/>
            <ac:spMk id="7" creationId="{00000000-0000-0000-0000-000000000000}"/>
          </ac:spMkLst>
        </pc:spChg>
        <pc:spChg chg="add">
          <ac:chgData name="Guest User" userId="" providerId="Windows Live" clId="Web-{17FBAA3F-B2DC-4B71-A9C4-9F073BE72A45}" dt="2021-08-30T10:43:43.073" v="18"/>
          <ac:spMkLst>
            <pc:docMk/>
            <pc:sldMk cId="0" sldId="285"/>
            <ac:spMk id="9" creationId="{2E51E0A1-63A4-41DB-AA21-7B99FCB96CBB}"/>
          </ac:spMkLst>
        </pc:spChg>
        <pc:spChg chg="add del mod">
          <ac:chgData name="Guest User" userId="" providerId="Windows Live" clId="Web-{17FBAA3F-B2DC-4B71-A9C4-9F073BE72A45}" dt="2021-08-30T11:09:24.645" v="47"/>
          <ac:spMkLst>
            <pc:docMk/>
            <pc:sldMk cId="0" sldId="285"/>
            <ac:spMk id="11" creationId="{640D5BD8-ACA9-44DE-958C-58C08214A3B7}"/>
          </ac:spMkLst>
        </pc:spChg>
        <pc:spChg chg="add">
          <ac:chgData name="Guest User" userId="" providerId="Windows Live" clId="Web-{17FBAA3F-B2DC-4B71-A9C4-9F073BE72A45}" dt="2021-08-30T11:09:40.412" v="51"/>
          <ac:spMkLst>
            <pc:docMk/>
            <pc:sldMk cId="0" sldId="285"/>
            <ac:spMk id="13" creationId="{256B2780-B1B9-4F1A-A2AB-67794CBAA893}"/>
          </ac:spMkLst>
        </pc:spChg>
        <pc:picChg chg="del">
          <ac:chgData name="Guest User" userId="" providerId="Windows Live" clId="Web-{17FBAA3F-B2DC-4B71-A9C4-9F073BE72A45}" dt="2021-08-30T10:43:30.979" v="14"/>
          <ac:picMkLst>
            <pc:docMk/>
            <pc:sldMk cId="0" sldId="285"/>
            <ac:picMk id="6" creationId="{00000000-0000-0000-0000-000000000000}"/>
          </ac:picMkLst>
        </pc:picChg>
        <pc:picChg chg="add">
          <ac:chgData name="Guest User" userId="" providerId="Windows Live" clId="Web-{17FBAA3F-B2DC-4B71-A9C4-9F073BE72A45}" dt="2021-08-30T10:43:43.073" v="18"/>
          <ac:picMkLst>
            <pc:docMk/>
            <pc:sldMk cId="0" sldId="285"/>
            <ac:picMk id="8" creationId="{73AC2533-F4A8-4BED-AF40-732DB66BD2F9}"/>
          </ac:picMkLst>
        </pc:picChg>
      </pc:sldChg>
      <pc:sldChg chg="addSp delSp">
        <pc:chgData name="Guest User" userId="" providerId="Windows Live" clId="Web-{17FBAA3F-B2DC-4B71-A9C4-9F073BE72A45}" dt="2021-08-30T10:43:49.261" v="21"/>
        <pc:sldMkLst>
          <pc:docMk/>
          <pc:sldMk cId="0" sldId="286"/>
        </pc:sldMkLst>
        <pc:spChg chg="del">
          <ac:chgData name="Guest User" userId="" providerId="Windows Live" clId="Web-{17FBAA3F-B2DC-4B71-A9C4-9F073BE72A45}" dt="2021-08-30T10:43:40.776" v="16"/>
          <ac:spMkLst>
            <pc:docMk/>
            <pc:sldMk cId="0" sldId="286"/>
            <ac:spMk id="9" creationId="{00000000-0000-0000-0000-000000000000}"/>
          </ac:spMkLst>
        </pc:spChg>
        <pc:spChg chg="add">
          <ac:chgData name="Guest User" userId="" providerId="Windows Live" clId="Web-{17FBAA3F-B2DC-4B71-A9C4-9F073BE72A45}" dt="2021-08-30T10:43:49.261" v="21"/>
          <ac:spMkLst>
            <pc:docMk/>
            <pc:sldMk cId="0" sldId="286"/>
            <ac:spMk id="11" creationId="{D436DBD4-C0D5-4285-A24D-3B00ABADF58D}"/>
          </ac:spMkLst>
        </pc:spChg>
        <pc:picChg chg="del">
          <ac:chgData name="Guest User" userId="" providerId="Windows Live" clId="Web-{17FBAA3F-B2DC-4B71-A9C4-9F073BE72A45}" dt="2021-08-30T10:43:40.776" v="17"/>
          <ac:picMkLst>
            <pc:docMk/>
            <pc:sldMk cId="0" sldId="286"/>
            <ac:picMk id="8" creationId="{00000000-0000-0000-0000-000000000000}"/>
          </ac:picMkLst>
        </pc:picChg>
        <pc:picChg chg="add">
          <ac:chgData name="Guest User" userId="" providerId="Windows Live" clId="Web-{17FBAA3F-B2DC-4B71-A9C4-9F073BE72A45}" dt="2021-08-30T10:43:49.261" v="21"/>
          <ac:picMkLst>
            <pc:docMk/>
            <pc:sldMk cId="0" sldId="286"/>
            <ac:picMk id="10" creationId="{A2F37545-BF5B-459C-BE53-FF4BD359C671}"/>
          </ac:picMkLst>
        </pc:picChg>
      </pc:sldChg>
      <pc:sldChg chg="addSp delSp">
        <pc:chgData name="Guest User" userId="" providerId="Windows Live" clId="Web-{17FBAA3F-B2DC-4B71-A9C4-9F073BE72A45}" dt="2021-08-30T10:43:56.090" v="24"/>
        <pc:sldMkLst>
          <pc:docMk/>
          <pc:sldMk cId="0" sldId="287"/>
        </pc:sldMkLst>
        <pc:spChg chg="del">
          <ac:chgData name="Guest User" userId="" providerId="Windows Live" clId="Web-{17FBAA3F-B2DC-4B71-A9C4-9F073BE72A45}" dt="2021-08-30T10:43:47.433" v="19"/>
          <ac:spMkLst>
            <pc:docMk/>
            <pc:sldMk cId="0" sldId="287"/>
            <ac:spMk id="10" creationId="{00000000-0000-0000-0000-000000000000}"/>
          </ac:spMkLst>
        </pc:spChg>
        <pc:spChg chg="add">
          <ac:chgData name="Guest User" userId="" providerId="Windows Live" clId="Web-{17FBAA3F-B2DC-4B71-A9C4-9F073BE72A45}" dt="2021-08-30T10:43:56.090" v="24"/>
          <ac:spMkLst>
            <pc:docMk/>
            <pc:sldMk cId="0" sldId="287"/>
            <ac:spMk id="11" creationId="{DB4685F1-4591-42A0-8960-5A60CFBB1C3E}"/>
          </ac:spMkLst>
        </pc:spChg>
        <pc:picChg chg="del">
          <ac:chgData name="Guest User" userId="" providerId="Windows Live" clId="Web-{17FBAA3F-B2DC-4B71-A9C4-9F073BE72A45}" dt="2021-08-30T10:43:47.433" v="20"/>
          <ac:picMkLst>
            <pc:docMk/>
            <pc:sldMk cId="0" sldId="287"/>
            <ac:picMk id="9" creationId="{00000000-0000-0000-0000-000000000000}"/>
          </ac:picMkLst>
        </pc:picChg>
        <pc:picChg chg="add">
          <ac:chgData name="Guest User" userId="" providerId="Windows Live" clId="Web-{17FBAA3F-B2DC-4B71-A9C4-9F073BE72A45}" dt="2021-08-30T10:43:56.090" v="24"/>
          <ac:picMkLst>
            <pc:docMk/>
            <pc:sldMk cId="0" sldId="287"/>
            <ac:picMk id="12" creationId="{710CAEA1-3144-49D4-A51D-A7DC84E40E11}"/>
          </ac:picMkLst>
        </pc:picChg>
      </pc:sldChg>
      <pc:sldChg chg="addSp delSp">
        <pc:chgData name="Guest User" userId="" providerId="Windows Live" clId="Web-{17FBAA3F-B2DC-4B71-A9C4-9F073BE72A45}" dt="2021-08-30T10:44:02.512" v="27"/>
        <pc:sldMkLst>
          <pc:docMk/>
          <pc:sldMk cId="0" sldId="288"/>
        </pc:sldMkLst>
        <pc:spChg chg="del">
          <ac:chgData name="Guest User" userId="" providerId="Windows Live" clId="Web-{17FBAA3F-B2DC-4B71-A9C4-9F073BE72A45}" dt="2021-08-30T10:43:53.933" v="23"/>
          <ac:spMkLst>
            <pc:docMk/>
            <pc:sldMk cId="0" sldId="288"/>
            <ac:spMk id="3" creationId="{00000000-0000-0000-0000-000000000000}"/>
          </ac:spMkLst>
        </pc:spChg>
        <pc:spChg chg="add">
          <ac:chgData name="Guest User" userId="" providerId="Windows Live" clId="Web-{17FBAA3F-B2DC-4B71-A9C4-9F073BE72A45}" dt="2021-08-30T10:44:02.512" v="27"/>
          <ac:spMkLst>
            <pc:docMk/>
            <pc:sldMk cId="0" sldId="288"/>
            <ac:spMk id="10" creationId="{8BE1C9A4-A7F4-41BE-A4FE-B8AD1C85C879}"/>
          </ac:spMkLst>
        </pc:spChg>
        <pc:picChg chg="del">
          <ac:chgData name="Guest User" userId="" providerId="Windows Live" clId="Web-{17FBAA3F-B2DC-4B71-A9C4-9F073BE72A45}" dt="2021-08-30T10:43:53.933" v="22"/>
          <ac:picMkLst>
            <pc:docMk/>
            <pc:sldMk cId="0" sldId="288"/>
            <ac:picMk id="8" creationId="{00000000-0000-0000-0000-000000000000}"/>
          </ac:picMkLst>
        </pc:picChg>
        <pc:picChg chg="add">
          <ac:chgData name="Guest User" userId="" providerId="Windows Live" clId="Web-{17FBAA3F-B2DC-4B71-A9C4-9F073BE72A45}" dt="2021-08-30T10:44:02.512" v="27"/>
          <ac:picMkLst>
            <pc:docMk/>
            <pc:sldMk cId="0" sldId="288"/>
            <ac:picMk id="9" creationId="{0A05BF00-FE0E-412D-95FA-0A70421ED82B}"/>
          </ac:picMkLst>
        </pc:picChg>
      </pc:sldChg>
      <pc:sldChg chg="addSp delSp">
        <pc:chgData name="Guest User" userId="" providerId="Windows Live" clId="Web-{17FBAA3F-B2DC-4B71-A9C4-9F073BE72A45}" dt="2021-08-30T10:44:09.575" v="30"/>
        <pc:sldMkLst>
          <pc:docMk/>
          <pc:sldMk cId="0" sldId="289"/>
        </pc:sldMkLst>
        <pc:spChg chg="del">
          <ac:chgData name="Guest User" userId="" providerId="Windows Live" clId="Web-{17FBAA3F-B2DC-4B71-A9C4-9F073BE72A45}" dt="2021-08-30T10:44:00.059" v="25"/>
          <ac:spMkLst>
            <pc:docMk/>
            <pc:sldMk cId="0" sldId="289"/>
            <ac:spMk id="7" creationId="{00000000-0000-0000-0000-000000000000}"/>
          </ac:spMkLst>
        </pc:spChg>
        <pc:spChg chg="add">
          <ac:chgData name="Guest User" userId="" providerId="Windows Live" clId="Web-{17FBAA3F-B2DC-4B71-A9C4-9F073BE72A45}" dt="2021-08-30T10:44:09.575" v="30"/>
          <ac:spMkLst>
            <pc:docMk/>
            <pc:sldMk cId="0" sldId="289"/>
            <ac:spMk id="9" creationId="{3E93D995-5809-49ED-9C95-4FF3345E3E52}"/>
          </ac:spMkLst>
        </pc:spChg>
        <pc:picChg chg="del">
          <ac:chgData name="Guest User" userId="" providerId="Windows Live" clId="Web-{17FBAA3F-B2DC-4B71-A9C4-9F073BE72A45}" dt="2021-08-30T10:44:00.059" v="26"/>
          <ac:picMkLst>
            <pc:docMk/>
            <pc:sldMk cId="0" sldId="289"/>
            <ac:picMk id="6" creationId="{00000000-0000-0000-0000-000000000000}"/>
          </ac:picMkLst>
        </pc:picChg>
        <pc:picChg chg="add">
          <ac:chgData name="Guest User" userId="" providerId="Windows Live" clId="Web-{17FBAA3F-B2DC-4B71-A9C4-9F073BE72A45}" dt="2021-08-30T10:44:09.575" v="30"/>
          <ac:picMkLst>
            <pc:docMk/>
            <pc:sldMk cId="0" sldId="289"/>
            <ac:picMk id="8" creationId="{437315DE-2033-4AF9-88EE-3B213E0E2876}"/>
          </ac:picMkLst>
        </pc:picChg>
      </pc:sldChg>
      <pc:sldChg chg="delSp del">
        <pc:chgData name="Guest User" userId="" providerId="Windows Live" clId="Web-{17FBAA3F-B2DC-4B71-A9C4-9F073BE72A45}" dt="2021-08-30T10:44:28.217" v="31"/>
        <pc:sldMkLst>
          <pc:docMk/>
          <pc:sldMk cId="0" sldId="290"/>
        </pc:sldMkLst>
        <pc:spChg chg="del">
          <ac:chgData name="Guest User" userId="" providerId="Windows Live" clId="Web-{17FBAA3F-B2DC-4B71-A9C4-9F073BE72A45}" dt="2021-08-30T10:44:07.215" v="28"/>
          <ac:spMkLst>
            <pc:docMk/>
            <pc:sldMk cId="0" sldId="290"/>
            <ac:spMk id="11" creationId="{00000000-0000-0000-0000-000000000000}"/>
          </ac:spMkLst>
        </pc:spChg>
        <pc:picChg chg="del">
          <ac:chgData name="Guest User" userId="" providerId="Windows Live" clId="Web-{17FBAA3F-B2DC-4B71-A9C4-9F073BE72A45}" dt="2021-08-30T10:44:07.215" v="29"/>
          <ac:picMkLst>
            <pc:docMk/>
            <pc:sldMk cId="0" sldId="290"/>
            <ac:picMk id="10" creationId="{00000000-0000-0000-0000-000000000000}"/>
          </ac:picMkLst>
        </pc:picChg>
      </pc:sldChg>
      <pc:sldChg chg="addSp modSp">
        <pc:chgData name="Guest User" userId="" providerId="Windows Live" clId="Web-{17FBAA3F-B2DC-4B71-A9C4-9F073BE72A45}" dt="2021-08-30T11:11:44.341" v="53" actId="1076"/>
        <pc:sldMkLst>
          <pc:docMk/>
          <pc:sldMk cId="0" sldId="292"/>
        </pc:sldMkLst>
        <pc:spChg chg="mod">
          <ac:chgData name="Guest User" userId="" providerId="Windows Live" clId="Web-{17FBAA3F-B2DC-4B71-A9C4-9F073BE72A45}" dt="2021-08-30T10:53:22.216" v="34"/>
          <ac:spMkLst>
            <pc:docMk/>
            <pc:sldMk cId="0" sldId="292"/>
            <ac:spMk id="7" creationId="{00000000-0000-0000-0000-000000000000}"/>
          </ac:spMkLst>
        </pc:spChg>
        <pc:spChg chg="mod">
          <ac:chgData name="Guest User" userId="" providerId="Windows Live" clId="Web-{17FBAA3F-B2DC-4B71-A9C4-9F073BE72A45}" dt="2021-08-30T11:02:06.636" v="37" actId="20577"/>
          <ac:spMkLst>
            <pc:docMk/>
            <pc:sldMk cId="0" sldId="292"/>
            <ac:spMk id="8" creationId="{00000000-0000-0000-0000-000000000000}"/>
          </ac:spMkLst>
        </pc:spChg>
        <pc:spChg chg="mod">
          <ac:chgData name="Guest User" userId="" providerId="Windows Live" clId="Web-{17FBAA3F-B2DC-4B71-A9C4-9F073BE72A45}" dt="2021-08-30T10:53:51.139" v="35" actId="20577"/>
          <ac:spMkLst>
            <pc:docMk/>
            <pc:sldMk cId="0" sldId="292"/>
            <ac:spMk id="12" creationId="{00000000-0000-0000-0000-000000000000}"/>
          </ac:spMkLst>
        </pc:spChg>
        <pc:spChg chg="mod">
          <ac:chgData name="Guest User" userId="" providerId="Windows Live" clId="Web-{17FBAA3F-B2DC-4B71-A9C4-9F073BE72A45}" dt="2021-08-30T11:11:44.341" v="53" actId="1076"/>
          <ac:spMkLst>
            <pc:docMk/>
            <pc:sldMk cId="0" sldId="292"/>
            <ac:spMk id="32" creationId="{497A6604-6875-42EB-9681-3D7C656AF089}"/>
          </ac:spMkLst>
        </pc:spChg>
        <pc:spChg chg="add">
          <ac:chgData name="Guest User" userId="" providerId="Windows Live" clId="Web-{17FBAA3F-B2DC-4B71-A9C4-9F073BE72A45}" dt="2021-08-30T11:11:41.356" v="52"/>
          <ac:spMkLst>
            <pc:docMk/>
            <pc:sldMk cId="0" sldId="292"/>
            <ac:spMk id="33" creationId="{B86D532B-0D6A-4227-BDDE-C4F07D97F469}"/>
          </ac:spMkLst>
        </pc:spChg>
      </pc:sldChg>
      <pc:sldChg chg="modSp">
        <pc:chgData name="Guest User" userId="" providerId="Windows Live" clId="Web-{17FBAA3F-B2DC-4B71-A9C4-9F073BE72A45}" dt="2021-08-30T11:19:57.916" v="54" actId="1076"/>
        <pc:sldMkLst>
          <pc:docMk/>
          <pc:sldMk cId="0" sldId="301"/>
        </pc:sldMkLst>
        <pc:picChg chg="mod">
          <ac:chgData name="Guest User" userId="" providerId="Windows Live" clId="Web-{17FBAA3F-B2DC-4B71-A9C4-9F073BE72A45}" dt="2021-08-30T11:19:57.916" v="54" actId="1076"/>
          <ac:picMkLst>
            <pc:docMk/>
            <pc:sldMk cId="0" sldId="301"/>
            <ac:picMk id="13" creationId="{00000000-0000-0000-0000-000000000000}"/>
          </ac:picMkLst>
        </pc:picChg>
      </pc:sldChg>
    </pc:docChg>
  </pc:docChgLst>
  <pc:docChgLst>
    <pc:chgData name="Guest User" providerId="Windows Live" clId="Web-{6426A953-71CF-46F9-9BE7-0B209C8BF62C}"/>
    <pc:docChg chg="modSld">
      <pc:chgData name="Guest User" userId="" providerId="Windows Live" clId="Web-{6426A953-71CF-46F9-9BE7-0B209C8BF62C}" dt="2021-08-30T10:24:58.996" v="1" actId="1076"/>
      <pc:docMkLst>
        <pc:docMk/>
      </pc:docMkLst>
      <pc:sldChg chg="modSp">
        <pc:chgData name="Guest User" userId="" providerId="Windows Live" clId="Web-{6426A953-71CF-46F9-9BE7-0B209C8BF62C}" dt="2021-08-30T10:24:58.996" v="1" actId="1076"/>
        <pc:sldMkLst>
          <pc:docMk/>
          <pc:sldMk cId="0" sldId="258"/>
        </pc:sldMkLst>
        <pc:picChg chg="mod">
          <ac:chgData name="Guest User" userId="" providerId="Windows Live" clId="Web-{6426A953-71CF-46F9-9BE7-0B209C8BF62C}" dt="2021-08-30T10:24:58.996" v="1" actId="1076"/>
          <ac:picMkLst>
            <pc:docMk/>
            <pc:sldMk cId="0" sldId="258"/>
            <ac:picMk id="3" creationId="{00000000-0000-0000-0000-000000000000}"/>
          </ac:picMkLst>
        </pc:picChg>
        <pc:picChg chg="mod">
          <ac:chgData name="Guest User" userId="" providerId="Windows Live" clId="Web-{6426A953-71CF-46F9-9BE7-0B209C8BF62C}" dt="2021-08-30T10:24:55.277" v="0" actId="1076"/>
          <ac:picMkLst>
            <pc:docMk/>
            <pc:sldMk cId="0" sldId="258"/>
            <ac:picMk id="6" creationId="{00000000-0000-0000-0000-000000000000}"/>
          </ac:picMkLst>
        </pc:picChg>
      </pc:sldChg>
    </pc:docChg>
  </pc:docChgLst>
  <pc:docChgLst>
    <pc:chgData name="Guest User" providerId="Windows Live" clId="Web-{38EAAF7F-8FC9-40E8-BEB9-518AC0E254C3}"/>
    <pc:docChg chg="modSld">
      <pc:chgData name="Guest User" userId="" providerId="Windows Live" clId="Web-{38EAAF7F-8FC9-40E8-BEB9-518AC0E254C3}" dt="2021-08-30T10:33:31.488" v="0" actId="1076"/>
      <pc:docMkLst>
        <pc:docMk/>
      </pc:docMkLst>
      <pc:sldChg chg="modSp">
        <pc:chgData name="Guest User" userId="" providerId="Windows Live" clId="Web-{38EAAF7F-8FC9-40E8-BEB9-518AC0E254C3}" dt="2021-08-30T10:33:31.488" v="0" actId="1076"/>
        <pc:sldMkLst>
          <pc:docMk/>
          <pc:sldMk cId="0" sldId="292"/>
        </pc:sldMkLst>
        <pc:grpChg chg="mod">
          <ac:chgData name="Guest User" userId="" providerId="Windows Live" clId="Web-{38EAAF7F-8FC9-40E8-BEB9-518AC0E254C3}" dt="2021-08-30T10:33:31.488" v="0" actId="1076"/>
          <ac:grpSpMkLst>
            <pc:docMk/>
            <pc:sldMk cId="0" sldId="292"/>
            <ac:grpSpMk id="23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C9B28-44AD-4C96-A7B3-C8711257F612}" type="datetimeFigureOut">
              <a:rPr lang="en-ID" smtClean="0"/>
              <a:t>31/08/2021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05AB-8C30-4FF5-8461-C37362372F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187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05AB-8C30-4FF5-8461-C37362372FF8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435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05AB-8C30-4FF5-8461-C37362372FF8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139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7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5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slide" Target="slide36.xml"/><Relationship Id="rId5" Type="http://schemas.openxmlformats.org/officeDocument/2006/relationships/image" Target="../media/image54.png"/><Relationship Id="rId10" Type="http://schemas.openxmlformats.org/officeDocument/2006/relationships/slide" Target="slide37.xml"/><Relationship Id="rId4" Type="http://schemas.openxmlformats.org/officeDocument/2006/relationships/image" Target="../media/image59.svg"/><Relationship Id="rId9" Type="http://schemas.openxmlformats.org/officeDocument/2006/relationships/image" Target="../media/image6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9.svg"/><Relationship Id="rId7" Type="http://schemas.openxmlformats.org/officeDocument/2006/relationships/image" Target="../media/image37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3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svg"/><Relationship Id="rId7" Type="http://schemas.openxmlformats.org/officeDocument/2006/relationships/image" Target="../media/image2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59.svg"/><Relationship Id="rId7" Type="http://schemas.openxmlformats.org/officeDocument/2006/relationships/image" Target="../media/image66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slide" Target="slide3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59.svg"/><Relationship Id="rId7" Type="http://schemas.openxmlformats.org/officeDocument/2006/relationships/image" Target="../media/image2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slide" Target="slide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3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3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59.svg"/><Relationship Id="rId7" Type="http://schemas.openxmlformats.org/officeDocument/2006/relationships/image" Target="../media/image72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slide" Target="slide4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59.svg"/><Relationship Id="rId7" Type="http://schemas.openxmlformats.org/officeDocument/2006/relationships/image" Target="../media/image3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slide" Target="slide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4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59.svg"/><Relationship Id="rId7" Type="http://schemas.openxmlformats.org/officeDocument/2006/relationships/image" Target="../media/image72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59.svg"/><Relationship Id="rId7" Type="http://schemas.openxmlformats.org/officeDocument/2006/relationships/image" Target="../media/image72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7.svg"/><Relationship Id="rId10" Type="http://schemas.openxmlformats.org/officeDocument/2006/relationships/slide" Target="slide41.xml"/><Relationship Id="rId4" Type="http://schemas.openxmlformats.org/officeDocument/2006/relationships/image" Target="../media/image26.png"/><Relationship Id="rId9" Type="http://schemas.openxmlformats.org/officeDocument/2006/relationships/slide" Target="slide4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59.svg"/><Relationship Id="rId7" Type="http://schemas.openxmlformats.org/officeDocument/2006/relationships/image" Target="../media/image3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slide" Target="slide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59.svg"/><Relationship Id="rId7" Type="http://schemas.openxmlformats.org/officeDocument/2006/relationships/slide" Target="slide4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59.svg"/><Relationship Id="rId7" Type="http://schemas.openxmlformats.org/officeDocument/2006/relationships/image" Target="../media/image2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slide" Target="slide4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59.svg"/><Relationship Id="rId7" Type="http://schemas.openxmlformats.org/officeDocument/2006/relationships/image" Target="../media/image37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slide" Target="slide4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59.svg"/><Relationship Id="rId7" Type="http://schemas.openxmlformats.org/officeDocument/2006/relationships/image" Target="../media/image72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slide" Target="slide4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slide" Target="slide4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5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11" Type="http://schemas.openxmlformats.org/officeDocument/2006/relationships/image" Target="../media/image95.sv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89.svg"/><Relationship Id="rId9" Type="http://schemas.openxmlformats.org/officeDocument/2006/relationships/slide" Target="slide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10" Type="http://schemas.openxmlformats.org/officeDocument/2006/relationships/slide" Target="slide11.xml"/><Relationship Id="rId4" Type="http://schemas.openxmlformats.org/officeDocument/2006/relationships/image" Target="../media/image90.png"/><Relationship Id="rId9" Type="http://schemas.openxmlformats.org/officeDocument/2006/relationships/image" Target="../media/image9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12" Type="http://schemas.openxmlformats.org/officeDocument/2006/relationships/slide" Target="slide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17.xml"/><Relationship Id="rId5" Type="http://schemas.openxmlformats.org/officeDocument/2006/relationships/image" Target="../media/image37.svg"/><Relationship Id="rId10" Type="http://schemas.openxmlformats.org/officeDocument/2006/relationships/slide" Target="slide13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19.xml"/><Relationship Id="rId5" Type="http://schemas.openxmlformats.org/officeDocument/2006/relationships/image" Target="../media/image37.svg"/><Relationship Id="rId10" Type="http://schemas.openxmlformats.org/officeDocument/2006/relationships/slide" Target="slide18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svg"/><Relationship Id="rId7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12" Type="http://schemas.openxmlformats.org/officeDocument/2006/relationships/slide" Target="slide2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21.xml"/><Relationship Id="rId5" Type="http://schemas.openxmlformats.org/officeDocument/2006/relationships/image" Target="../media/image37.svg"/><Relationship Id="rId10" Type="http://schemas.openxmlformats.org/officeDocument/2006/relationships/slide" Target="slide20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12" Type="http://schemas.openxmlformats.org/officeDocument/2006/relationships/slide" Target="slide2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27.xml"/><Relationship Id="rId5" Type="http://schemas.openxmlformats.org/officeDocument/2006/relationships/image" Target="../media/image37.svg"/><Relationship Id="rId10" Type="http://schemas.openxmlformats.org/officeDocument/2006/relationships/slide" Target="slide25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svg"/><Relationship Id="rId10" Type="http://schemas.openxmlformats.org/officeDocument/2006/relationships/slide" Target="slide28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30.xml"/><Relationship Id="rId5" Type="http://schemas.openxmlformats.org/officeDocument/2006/relationships/image" Target="../media/image37.svg"/><Relationship Id="rId10" Type="http://schemas.openxmlformats.org/officeDocument/2006/relationships/slide" Target="slide29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slide" Target="slide33.xml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12" Type="http://schemas.openxmlformats.org/officeDocument/2006/relationships/slide" Target="slide3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slide" Target="slide32.xml"/><Relationship Id="rId5" Type="http://schemas.openxmlformats.org/officeDocument/2006/relationships/image" Target="../media/image37.svg"/><Relationship Id="rId10" Type="http://schemas.openxmlformats.org/officeDocument/2006/relationships/slide" Target="slide30.xml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slide" Target="slide34.xml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12" Type="http://schemas.openxmlformats.org/officeDocument/2006/relationships/image" Target="../media/image9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96.png"/><Relationship Id="rId5" Type="http://schemas.openxmlformats.org/officeDocument/2006/relationships/image" Target="../media/image37.svg"/><Relationship Id="rId10" Type="http://schemas.openxmlformats.org/officeDocument/2006/relationships/image" Target="../media/image3.png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5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3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2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svg"/><Relationship Id="rId7" Type="http://schemas.openxmlformats.org/officeDocument/2006/relationships/image" Target="../media/image37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218"/>
          <a:stretch/>
        </p:blipFill>
        <p:spPr>
          <a:xfrm>
            <a:off x="-35585" y="0"/>
            <a:ext cx="414006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18712" y="2314575"/>
            <a:ext cx="5657850" cy="5657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0659" y="1606522"/>
            <a:ext cx="7073955" cy="70739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353169" y="8680478"/>
            <a:ext cx="185166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804250" y="8417783"/>
            <a:ext cx="1502171" cy="1869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306421" y="8537715"/>
            <a:ext cx="1942254" cy="187162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038271" y="8488678"/>
            <a:ext cx="1345360" cy="17492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46556" y="8488678"/>
            <a:ext cx="1851660" cy="205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204829" y="8642736"/>
            <a:ext cx="1599421" cy="164426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490469" y="8740292"/>
            <a:ext cx="1321733" cy="154670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4489921" y="8680478"/>
            <a:ext cx="1756635" cy="160652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68098" y="1864076"/>
            <a:ext cx="7366476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0050F5"/>
                </a:solidFill>
                <a:latin typeface="Telegraf Bold"/>
              </a:rPr>
              <a:t>Aquamarine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68098" y="3649336"/>
            <a:ext cx="8704288" cy="353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Kelompok 6 :</a:t>
            </a:r>
          </a:p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Gloria Valerie Lao - 535200049</a:t>
            </a:r>
          </a:p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Michelle Augustine - 535200055</a:t>
            </a:r>
          </a:p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Tiffany - 535200057</a:t>
            </a:r>
          </a:p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Fundroo Orlando - 535200074</a:t>
            </a:r>
          </a:p>
          <a:p>
            <a:pPr>
              <a:lnSpc>
                <a:spcPts val="4620"/>
              </a:lnSpc>
            </a:pPr>
            <a:r>
              <a:rPr lang="en-US" sz="3300" spc="66">
                <a:solidFill>
                  <a:srgbClr val="090C14"/>
                </a:solidFill>
                <a:latin typeface="Telegraf"/>
              </a:rPr>
              <a:t>Stevenson Tjuaca- 535200067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9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12655"/>
          <a:stretch>
            <a:fillRect/>
          </a:stretch>
        </p:blipFill>
        <p:spPr>
          <a:xfrm>
            <a:off x="508366" y="2013428"/>
            <a:ext cx="7751810" cy="699984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1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r="35292"/>
          <a:stretch>
            <a:fillRect/>
          </a:stretch>
        </p:blipFill>
        <p:spPr>
          <a:xfrm rot="-5498651">
            <a:off x="8938633" y="-2795899"/>
            <a:ext cx="8199276" cy="1310001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r="35292"/>
          <a:stretch>
            <a:fillRect/>
          </a:stretch>
        </p:blipFill>
        <p:spPr>
          <a:xfrm rot="-4192348">
            <a:off x="12599641" y="-2676196"/>
            <a:ext cx="7801604" cy="124646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1454" y="3279128"/>
            <a:ext cx="4013324" cy="39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07"/>
              </a:lnSpc>
            </a:pPr>
            <a:r>
              <a:rPr lang="en-US" sz="29307" spc="-1406">
                <a:solidFill>
                  <a:srgbClr val="FF6769"/>
                </a:solidFill>
                <a:latin typeface="Quicksand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58155" y="3352800"/>
            <a:ext cx="5567502" cy="350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3300FF"/>
                </a:solidFill>
                <a:latin typeface="Telegraf Bold"/>
              </a:rPr>
              <a:t>Rencana Fitur dan Layout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34813" y="-199790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191" y="8475727"/>
            <a:ext cx="782573" cy="78257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94643" flipV="1">
            <a:off x="-684302" y="1584356"/>
            <a:ext cx="2139195" cy="10695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424938" flipV="1">
            <a:off x="17542351" y="7140323"/>
            <a:ext cx="3486597" cy="174329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8100000">
            <a:off x="16088295" y="1229067"/>
            <a:ext cx="785485" cy="528135"/>
            <a:chOff x="0" y="0"/>
            <a:chExt cx="1930400" cy="12979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102570">
            <a:off x="794723" y="7143848"/>
            <a:ext cx="3237049" cy="34370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5292"/>
          <a:stretch>
            <a:fillRect/>
          </a:stretch>
        </p:blipFill>
        <p:spPr>
          <a:xfrm rot="5658904">
            <a:off x="2353479" y="-2157213"/>
            <a:ext cx="12648684" cy="202088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248" y="554740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Home</a:t>
            </a:r>
          </a:p>
        </p:txBody>
      </p:sp>
      <p:grpSp>
        <p:nvGrpSpPr>
          <p:cNvPr id="4" name="Group 4"/>
          <p:cNvGrpSpPr/>
          <p:nvPr/>
        </p:nvGrpSpPr>
        <p:grpSpPr>
          <a:xfrm rot="8100000">
            <a:off x="171523" y="300198"/>
            <a:ext cx="785485" cy="528135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700000">
            <a:off x="15128746" y="-256790"/>
            <a:ext cx="2924487" cy="3105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166438" flipV="1">
            <a:off x="1343651" y="9438235"/>
            <a:ext cx="2139195" cy="1069598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590989" y="7620763"/>
            <a:ext cx="782573" cy="78257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937342" y="2321892"/>
            <a:ext cx="14413315" cy="6936408"/>
          </a:xfrm>
          <a:prstGeom prst="rect">
            <a:avLst/>
          </a:prstGeom>
        </p:spPr>
      </p:pic>
      <p:sp>
        <p:nvSpPr>
          <p:cNvPr id="13" name="Oval 12">
            <a:hlinkClick r:id="rId10" action="ppaction://hlinksldjump"/>
            <a:extLst>
              <a:ext uri="{FF2B5EF4-FFF2-40B4-BE49-F238E27FC236}">
                <a16:creationId xmlns:a16="http://schemas.microsoft.com/office/drawing/2014/main" id="{3B82F299-CD03-4789-9494-638875BA34A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D">
              <a:cs typeface="Calibri"/>
            </a:endParaRPr>
          </a:p>
        </p:txBody>
      </p:sp>
      <p:sp>
        <p:nvSpPr>
          <p:cNvPr id="14" name="Oval 13">
            <a:hlinkClick r:id="rId11" action="ppaction://hlinksldjump"/>
            <a:extLst>
              <a:ext uri="{FF2B5EF4-FFF2-40B4-BE49-F238E27FC236}">
                <a16:creationId xmlns:a16="http://schemas.microsoft.com/office/drawing/2014/main" id="{BAF4555E-EA47-4250-9E07-CC1C3B74D8C7}"/>
              </a:ext>
            </a:extLst>
          </p:cNvPr>
          <p:cNvSpPr/>
          <p:nvPr/>
        </p:nvSpPr>
        <p:spPr>
          <a:xfrm>
            <a:off x="16902289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D"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607463">
            <a:off x="3368428" y="-2810880"/>
            <a:ext cx="11764934" cy="18796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185893" y="396868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961417">
            <a:off x="1084584" y="9073120"/>
            <a:ext cx="550423" cy="370087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7109064" y="1000093"/>
            <a:ext cx="1864991" cy="93249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052498" y="5470128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68592" y="2416013"/>
            <a:ext cx="14750816" cy="70988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13248" y="611294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Categories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658904">
            <a:off x="1511308" y="-3746167"/>
            <a:ext cx="13646219" cy="218026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755278">
            <a:off x="-240363" y="2072109"/>
            <a:ext cx="1343134" cy="67156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285572" y="9506515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337801" y="1657077"/>
            <a:ext cx="495300" cy="4953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4339542">
            <a:off x="16563551" y="8256736"/>
            <a:ext cx="785485" cy="528135"/>
            <a:chOff x="0" y="0"/>
            <a:chExt cx="1930400" cy="12979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4592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26694" y="2407893"/>
            <a:ext cx="14234613" cy="685040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413248" y="679811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Products</a:t>
            </a:r>
          </a:p>
        </p:txBody>
      </p:sp>
      <p:sp>
        <p:nvSpPr>
          <p:cNvPr id="12" name="Oval 11">
            <a:hlinkClick r:id="rId7" action="ppaction://hlinksldjump"/>
            <a:extLst>
              <a:ext uri="{FF2B5EF4-FFF2-40B4-BE49-F238E27FC236}">
                <a16:creationId xmlns:a16="http://schemas.microsoft.com/office/drawing/2014/main" id="{CF03195D-33D4-409A-8025-3285027CEDB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332044">
            <a:off x="3201024" y="-5677368"/>
            <a:ext cx="14244838" cy="227590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248" y="1019175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About Us</a:t>
            </a:r>
          </a:p>
        </p:txBody>
      </p:sp>
      <p:grpSp>
        <p:nvGrpSpPr>
          <p:cNvPr id="4" name="Group 4"/>
          <p:cNvGrpSpPr/>
          <p:nvPr/>
        </p:nvGrpSpPr>
        <p:grpSpPr>
          <a:xfrm rot="8100000">
            <a:off x="635958" y="9184811"/>
            <a:ext cx="785485" cy="669317"/>
            <a:chOff x="0" y="0"/>
            <a:chExt cx="1930400" cy="16449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5797057" y="-523875"/>
            <a:ext cx="2924487" cy="3105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78901" y="2361168"/>
            <a:ext cx="14331702" cy="6897132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365146" y="8342906"/>
            <a:ext cx="1690913" cy="169091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148901" y="-3486738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943149" y="7963669"/>
            <a:ext cx="2924487" cy="3105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166438" flipV="1">
            <a:off x="-1069598" y="886058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4752" y="8487544"/>
            <a:ext cx="1028700" cy="10287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09560" y="2152377"/>
            <a:ext cx="14379542" cy="692015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3248" y="679811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Gallery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7010343">
            <a:off x="2533142" y="-2777583"/>
            <a:ext cx="11907838" cy="190252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-523875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14534" y="530908"/>
            <a:ext cx="995584" cy="995584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288548" y="9279799"/>
            <a:ext cx="2139195" cy="106959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8100000">
            <a:off x="16911729" y="8994233"/>
            <a:ext cx="785485" cy="528135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E0E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83258" y="1028700"/>
            <a:ext cx="745442" cy="745442"/>
            <a:chOff x="0" y="0"/>
            <a:chExt cx="6355080" cy="63550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48652" y="2236528"/>
            <a:ext cx="14590695" cy="70217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Contact Us</a:t>
            </a:r>
          </a:p>
        </p:txBody>
      </p:sp>
      <p:sp>
        <p:nvSpPr>
          <p:cNvPr id="13" name="Oval 12">
            <a:hlinkClick r:id="rId9" action="ppaction://hlinksldjump"/>
            <a:extLst>
              <a:ext uri="{FF2B5EF4-FFF2-40B4-BE49-F238E27FC236}">
                <a16:creationId xmlns:a16="http://schemas.microsoft.com/office/drawing/2014/main" id="{87EB9336-68C1-4C3B-9520-F9159D34B20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4075114" y="-5418818"/>
            <a:ext cx="13221868" cy="211246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8757" y="576356"/>
            <a:ext cx="15310487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Product Details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562251" y="7275778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100000">
            <a:off x="16866558" y="588899"/>
            <a:ext cx="785485" cy="528135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17153" y="2302460"/>
            <a:ext cx="14453693" cy="6955840"/>
          </a:xfrm>
          <a:prstGeom prst="rect">
            <a:avLst/>
          </a:prstGeom>
        </p:spPr>
      </p:pic>
      <p:sp>
        <p:nvSpPr>
          <p:cNvPr id="9" name="Oval 8">
            <a:hlinkClick r:id="rId9" action="ppaction://hlinksldjump"/>
            <a:extLst>
              <a:ext uri="{FF2B5EF4-FFF2-40B4-BE49-F238E27FC236}">
                <a16:creationId xmlns:a16="http://schemas.microsoft.com/office/drawing/2014/main" id="{1A9CD8C6-AB5D-449B-9F8D-5C1DF5DA828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3718983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37895" y="2322424"/>
            <a:ext cx="14412211" cy="69358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96346" y="621405"/>
            <a:ext cx="14095308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Products List</a:t>
            </a:r>
          </a:p>
        </p:txBody>
      </p:sp>
      <p:sp>
        <p:nvSpPr>
          <p:cNvPr id="8" name="Oval 7">
            <a:hlinkClick r:id="rId7" action="ppaction://hlinksldjump"/>
            <a:extLst>
              <a:ext uri="{FF2B5EF4-FFF2-40B4-BE49-F238E27FC236}">
                <a16:creationId xmlns:a16="http://schemas.microsoft.com/office/drawing/2014/main" id="{E5DC9F34-FAB6-451B-81B0-D1C325F680F0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479855" y="-4424440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22765" y="-235174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100000">
            <a:off x="16866558" y="588899"/>
            <a:ext cx="785485" cy="528135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4592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43568" y="2424135"/>
            <a:ext cx="14200863" cy="68341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Cart</a:t>
            </a:r>
          </a:p>
        </p:txBody>
      </p:sp>
      <p:sp>
        <p:nvSpPr>
          <p:cNvPr id="8" name="Oval 7">
            <a:hlinkClick r:id="rId7" action="ppaction://hlinksldjump"/>
            <a:extLst>
              <a:ext uri="{FF2B5EF4-FFF2-40B4-BE49-F238E27FC236}">
                <a16:creationId xmlns:a16="http://schemas.microsoft.com/office/drawing/2014/main" id="{77E95FEF-AF0E-4411-85E4-033A0C070C31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40389" y="4381500"/>
            <a:ext cx="480555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4"/>
              </a:lnSpc>
            </a:pPr>
            <a:r>
              <a:rPr lang="en-US" sz="8795" dirty="0">
                <a:solidFill>
                  <a:srgbClr val="FF6769"/>
                </a:solidFill>
                <a:latin typeface="Telegraf Bold"/>
              </a:rPr>
              <a:t>5W + 1H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58114" y="3472260"/>
            <a:ext cx="4013324" cy="390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07"/>
              </a:lnSpc>
            </a:pPr>
            <a:r>
              <a:rPr lang="en-US" sz="29307" spc="-1406">
                <a:solidFill>
                  <a:srgbClr val="0050F5"/>
                </a:solidFill>
                <a:latin typeface="Quicksand"/>
              </a:rPr>
              <a:t>01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8212" y="6934200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94643">
            <a:off x="377665" y="-31407"/>
            <a:ext cx="3136394" cy="156819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8100000">
            <a:off x="16088295" y="1229067"/>
            <a:ext cx="785485" cy="528135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2570">
            <a:off x="15605902" y="7852115"/>
            <a:ext cx="3237049" cy="34370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025248">
            <a:off x="4123492" y="-3574604"/>
            <a:ext cx="10503838" cy="167820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324186" y="642109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96112" y="2353816"/>
            <a:ext cx="14495776" cy="69760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3248" y="607624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Wish List</a:t>
            </a:r>
          </a:p>
        </p:txBody>
      </p:sp>
      <p:sp>
        <p:nvSpPr>
          <p:cNvPr id="7" name="Oval 6">
            <a:hlinkClick r:id="rId9" action="ppaction://hlinksldjump"/>
            <a:extLst>
              <a:ext uri="{FF2B5EF4-FFF2-40B4-BE49-F238E27FC236}">
                <a16:creationId xmlns:a16="http://schemas.microsoft.com/office/drawing/2014/main" id="{24D48EF6-37C7-448D-BC4E-AE8664D4986E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6447076">
            <a:off x="3338942" y="-2915471"/>
            <a:ext cx="11610116" cy="185495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Checkout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61288">
            <a:off x="-433543" y="-523875"/>
            <a:ext cx="2924487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70601" y="2424135"/>
            <a:ext cx="14746799" cy="7096897"/>
          </a:xfrm>
          <a:prstGeom prst="rect">
            <a:avLst/>
          </a:prstGeom>
        </p:spPr>
      </p:pic>
      <p:sp>
        <p:nvSpPr>
          <p:cNvPr id="7" name="Oval 6">
            <a:hlinkClick r:id="rId9" action="ppaction://hlinksldjump"/>
            <a:extLst>
              <a:ext uri="{FF2B5EF4-FFF2-40B4-BE49-F238E27FC236}">
                <a16:creationId xmlns:a16="http://schemas.microsoft.com/office/drawing/2014/main" id="{F3348418-8B13-4699-921A-F23BAC786C9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6325920">
            <a:off x="4027523" y="-3605368"/>
            <a:ext cx="11742127" cy="187604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0926" y="732695"/>
            <a:ext cx="16606149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5984831" y="-291023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40926" y="8938221"/>
            <a:ext cx="1033063" cy="1033063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73989" y="2205260"/>
            <a:ext cx="14655667" cy="7053040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19718" y="8092764"/>
            <a:ext cx="1690913" cy="1690913"/>
            <a:chOff x="0" y="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2932837" y="-4170532"/>
            <a:ext cx="11659269" cy="1862806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447074" y="7663643"/>
            <a:ext cx="1284432" cy="1284432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621318" y="7136730"/>
            <a:ext cx="2924487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71988" y="2421748"/>
            <a:ext cx="14744024" cy="70955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0926" y="701427"/>
            <a:ext cx="16606149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3380737">
            <a:off x="3295586" y="-3956709"/>
            <a:ext cx="11149219" cy="178131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7491" y="576356"/>
            <a:ext cx="16606149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758302">
            <a:off x="16021397" y="7480676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19225" y="2525610"/>
            <a:ext cx="672870" cy="672870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3174312">
            <a:off x="17266826" y="401728"/>
            <a:ext cx="628954" cy="535936"/>
            <a:chOff x="0" y="0"/>
            <a:chExt cx="1930400" cy="16449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25095" y="2313598"/>
            <a:ext cx="14910942" cy="7175891"/>
          </a:xfrm>
          <a:prstGeom prst="rect">
            <a:avLst/>
          </a:prstGeom>
        </p:spPr>
      </p:pic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E27ECB9B-AB93-48DE-8630-271AFCF8E2F6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5985109">
            <a:off x="2886376" y="-2877195"/>
            <a:ext cx="11541545" cy="184399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06852" y="551979"/>
            <a:ext cx="16874297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268147">
            <a:off x="-433543" y="7302752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583059" y="8320529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961417">
            <a:off x="1908484" y="382759"/>
            <a:ext cx="531688" cy="35749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CDBB7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95724" y="2185584"/>
            <a:ext cx="14696552" cy="70727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3380737">
            <a:off x="3295586" y="-3956709"/>
            <a:ext cx="11149219" cy="178131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7491" y="576356"/>
            <a:ext cx="16606149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Payment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758302">
            <a:off x="16021397" y="7480676"/>
            <a:ext cx="2924487" cy="310515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19225" y="2525610"/>
            <a:ext cx="672870" cy="672870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3174312">
            <a:off x="17266826" y="401728"/>
            <a:ext cx="628954" cy="535936"/>
            <a:chOff x="0" y="0"/>
            <a:chExt cx="1930400" cy="16449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644908"/>
            </a:xfrm>
            <a:custGeom>
              <a:avLst/>
              <a:gdLst/>
              <a:ahLst/>
              <a:cxnLst/>
              <a:rect l="l" t="t" r="r" b="b"/>
              <a:pathLst>
                <a:path w="1930400" h="1644908">
                  <a:moveTo>
                    <a:pt x="0" y="0"/>
                  </a:moveTo>
                  <a:lnTo>
                    <a:pt x="965200" y="164490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7048" y="2299063"/>
            <a:ext cx="15033904" cy="7235066"/>
          </a:xfrm>
          <a:prstGeom prst="rect">
            <a:avLst/>
          </a:prstGeom>
        </p:spPr>
      </p:pic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0193FD92-7521-442A-BA6A-1A3BA6BF270D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2932837" y="-4170532"/>
            <a:ext cx="11659269" cy="1862806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447074" y="7663643"/>
            <a:ext cx="1284432" cy="1284432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621318" y="7136730"/>
            <a:ext cx="2924487" cy="3105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792BE-5E90-4DB9-BCD2-37350AB52B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11833" y="2496691"/>
            <a:ext cx="14550084" cy="700222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C365789C-7A36-4614-A804-0AB2A6B773CB}"/>
              </a:ext>
            </a:extLst>
          </p:cNvPr>
          <p:cNvSpPr txBox="1"/>
          <p:nvPr/>
        </p:nvSpPr>
        <p:spPr>
          <a:xfrm>
            <a:off x="2556123" y="750499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Login</a:t>
            </a:r>
          </a:p>
        </p:txBody>
      </p:sp>
      <p:sp>
        <p:nvSpPr>
          <p:cNvPr id="12" name="Oval 11">
            <a:hlinkClick r:id="rId7" action="ppaction://hlinksldjump"/>
            <a:extLst>
              <a:ext uri="{FF2B5EF4-FFF2-40B4-BE49-F238E27FC236}">
                <a16:creationId xmlns:a16="http://schemas.microsoft.com/office/drawing/2014/main" id="{E41DCF7A-C33B-4432-A2E9-1D12DEF8B595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025248">
            <a:off x="4123492" y="-3574604"/>
            <a:ext cx="10503838" cy="167820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-324186" y="642109"/>
            <a:ext cx="2139195" cy="106959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D06918DE-ECCA-4A99-820A-7B4445A70400}"/>
              </a:ext>
            </a:extLst>
          </p:cNvPr>
          <p:cNvSpPr txBox="1"/>
          <p:nvPr/>
        </p:nvSpPr>
        <p:spPr>
          <a:xfrm>
            <a:off x="2413248" y="576356"/>
            <a:ext cx="13461504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Sign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F7407-B33D-4F50-90CF-766BC50118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43568" y="2424135"/>
            <a:ext cx="14200863" cy="6834165"/>
          </a:xfrm>
          <a:prstGeom prst="rect">
            <a:avLst/>
          </a:prstGeom>
        </p:spPr>
      </p:pic>
      <p:sp>
        <p:nvSpPr>
          <p:cNvPr id="9" name="Oval 8">
            <a:hlinkClick r:id="rId9" action="ppaction://hlinksldjump"/>
            <a:extLst>
              <a:ext uri="{FF2B5EF4-FFF2-40B4-BE49-F238E27FC236}">
                <a16:creationId xmlns:a16="http://schemas.microsoft.com/office/drawing/2014/main" id="{46A9DCF4-92A9-4300-897C-C637E8D39C0B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hlinkClick r:id="rId10" action="ppaction://hlinksldjump"/>
            <a:extLst>
              <a:ext uri="{FF2B5EF4-FFF2-40B4-BE49-F238E27FC236}">
                <a16:creationId xmlns:a16="http://schemas.microsoft.com/office/drawing/2014/main" id="{1EAF215E-2460-4C67-BC80-FCB0BF1D51C2}"/>
              </a:ext>
            </a:extLst>
          </p:cNvPr>
          <p:cNvSpPr/>
          <p:nvPr/>
        </p:nvSpPr>
        <p:spPr>
          <a:xfrm>
            <a:off x="16823903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6447076">
            <a:off x="3338942" y="-2915471"/>
            <a:ext cx="11610116" cy="185495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61288">
            <a:off x="-433543" y="-523875"/>
            <a:ext cx="2924487" cy="3105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5079E-1544-4C3B-A17A-A38847A17ED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37895" y="2541298"/>
            <a:ext cx="14412211" cy="6935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8F83C7-AAF0-400D-B4D0-6A56A3B9DBB0}"/>
              </a:ext>
            </a:extLst>
          </p:cNvPr>
          <p:cNvSpPr txBox="1"/>
          <p:nvPr/>
        </p:nvSpPr>
        <p:spPr>
          <a:xfrm>
            <a:off x="2096346" y="735211"/>
            <a:ext cx="14095308" cy="123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6F6F6"/>
                </a:solidFill>
                <a:latin typeface="Telegraf Bold"/>
              </a:rPr>
              <a:t>Halaman Forget Password</a:t>
            </a:r>
          </a:p>
        </p:txBody>
      </p:sp>
      <p:sp>
        <p:nvSpPr>
          <p:cNvPr id="9" name="Oval 8">
            <a:hlinkClick r:id="rId9" action="ppaction://hlinksldjump"/>
            <a:extLst>
              <a:ext uri="{FF2B5EF4-FFF2-40B4-BE49-F238E27FC236}">
                <a16:creationId xmlns:a16="http://schemas.microsoft.com/office/drawing/2014/main" id="{D63BCBAC-286B-49BB-A0B5-9B305F45A2FE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55"/>
          <a:stretch>
            <a:fillRect/>
          </a:stretch>
        </p:blipFill>
        <p:spPr>
          <a:xfrm>
            <a:off x="508366" y="2013428"/>
            <a:ext cx="7751810" cy="69998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7242" y="1384029"/>
            <a:ext cx="7923785" cy="770768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76300" y="5600733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66220" y="12355619"/>
            <a:ext cx="1589367" cy="16875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512956" y="1524461"/>
            <a:ext cx="6746344" cy="2498102"/>
            <a:chOff x="0" y="0"/>
            <a:chExt cx="8995126" cy="3330802"/>
          </a:xfrm>
        </p:grpSpPr>
        <p:sp>
          <p:nvSpPr>
            <p:cNvPr id="8" name="TextBox 8"/>
            <p:cNvSpPr txBox="1"/>
            <p:nvPr/>
          </p:nvSpPr>
          <p:spPr>
            <a:xfrm>
              <a:off x="0" y="2549517"/>
              <a:ext cx="7731336" cy="781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97"/>
                </a:lnSpc>
              </a:pPr>
              <a:r>
                <a:rPr lang="en-US" sz="3664">
                  <a:solidFill>
                    <a:srgbClr val="F6F6F6"/>
                  </a:solidFill>
                  <a:latin typeface="Telegraf Bold"/>
                </a:rPr>
                <a:t>Seafood Online Shop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995126" cy="2014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3"/>
                </a:lnSpc>
              </a:pPr>
              <a:r>
                <a:rPr lang="en-US" sz="9821">
                  <a:solidFill>
                    <a:srgbClr val="F6F6F6"/>
                  </a:solidFill>
                  <a:latin typeface="Telegraf Bold"/>
                </a:rPr>
                <a:t>What ?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684034" y="4692962"/>
            <a:ext cx="7235974" cy="339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6F6F6"/>
                </a:solidFill>
                <a:latin typeface="Telegraf"/>
              </a:rPr>
              <a:t>Website yang akan kami buat bernama Aquamarine yaitu merupakan suatu online shop yang dapat mengorder item-item seafood dari perusahaan kami</a:t>
            </a:r>
          </a:p>
          <a:p>
            <a:pPr algn="ctr">
              <a:lnSpc>
                <a:spcPts val="4479"/>
              </a:lnSpc>
            </a:pPr>
            <a:endParaRPr lang="en-US" sz="3199">
              <a:solidFill>
                <a:srgbClr val="F6F6F6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4123020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C2533-F4A8-4BED-AF40-732DB66BD2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43568" y="2424135"/>
            <a:ext cx="14200863" cy="6834165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E51E0A1-63A4-41DB-AA21-7B99FCB96CBB}"/>
              </a:ext>
            </a:extLst>
          </p:cNvPr>
          <p:cNvSpPr txBox="1"/>
          <p:nvPr/>
        </p:nvSpPr>
        <p:spPr>
          <a:xfrm>
            <a:off x="2413248" y="793617"/>
            <a:ext cx="13461504" cy="123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6F6F6"/>
                </a:solidFill>
                <a:latin typeface="Telegraf Bold"/>
              </a:rPr>
              <a:t>Halaman Forget Password</a:t>
            </a:r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81460D4C-3612-4AA3-BC0B-134894C96AF4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hlinkClick r:id="rId8" action="ppaction://hlinksldjump"/>
            <a:extLst>
              <a:ext uri="{FF2B5EF4-FFF2-40B4-BE49-F238E27FC236}">
                <a16:creationId xmlns:a16="http://schemas.microsoft.com/office/drawing/2014/main" id="{256B2780-B1B9-4F1A-A2AB-67794CBAA893}"/>
              </a:ext>
            </a:extLst>
          </p:cNvPr>
          <p:cNvSpPr/>
          <p:nvPr/>
        </p:nvSpPr>
        <p:spPr>
          <a:xfrm>
            <a:off x="16902289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D"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475092">
            <a:off x="3148901" y="-3486738"/>
            <a:ext cx="13221868" cy="21124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943149" y="7963669"/>
            <a:ext cx="2924487" cy="3105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622948" y="712428"/>
            <a:ext cx="2139195" cy="106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166438" flipV="1">
            <a:off x="-1069598" y="886058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4752" y="8487544"/>
            <a:ext cx="1028700" cy="102870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2F37545-BF5B-459C-BE53-FF4BD359C6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200799" y="2572570"/>
            <a:ext cx="14100191" cy="6785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36DBD4-C0D5-4285-A24D-3B00ABADF58D}"/>
              </a:ext>
            </a:extLst>
          </p:cNvPr>
          <p:cNvSpPr txBox="1"/>
          <p:nvPr/>
        </p:nvSpPr>
        <p:spPr>
          <a:xfrm>
            <a:off x="2520143" y="1028700"/>
            <a:ext cx="13461504" cy="120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690"/>
              </a:lnSpc>
            </a:pPr>
            <a:r>
              <a:rPr lang="en-US" sz="7900">
                <a:solidFill>
                  <a:srgbClr val="F6F6F6"/>
                </a:solidFill>
                <a:latin typeface="Telegraf Bold"/>
              </a:rPr>
              <a:t>Halaman Email Verification</a:t>
            </a:r>
          </a:p>
        </p:txBody>
      </p:sp>
      <p:sp>
        <p:nvSpPr>
          <p:cNvPr id="12" name="Oval 11">
            <a:hlinkClick r:id="rId9" action="ppaction://hlinksldjump"/>
            <a:extLst>
              <a:ext uri="{FF2B5EF4-FFF2-40B4-BE49-F238E27FC236}">
                <a16:creationId xmlns:a16="http://schemas.microsoft.com/office/drawing/2014/main" id="{369BF47A-53B5-4769-BA82-4533C73E9408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4607463">
            <a:off x="3368428" y="-2810880"/>
            <a:ext cx="11764934" cy="187968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-185893" y="396868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8961417">
            <a:off x="1084584" y="9073120"/>
            <a:ext cx="550423" cy="370087"/>
            <a:chOff x="0" y="0"/>
            <a:chExt cx="1930400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100000">
            <a:off x="17109064" y="1000093"/>
            <a:ext cx="1864991" cy="93249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052498" y="5470128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DB4685F1-4591-42A0-8960-5A60CFBB1C3E}"/>
              </a:ext>
            </a:extLst>
          </p:cNvPr>
          <p:cNvSpPr txBox="1"/>
          <p:nvPr/>
        </p:nvSpPr>
        <p:spPr>
          <a:xfrm>
            <a:off x="778360" y="1019175"/>
            <a:ext cx="16874297" cy="119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80"/>
              </a:lnSpc>
            </a:pPr>
            <a:r>
              <a:rPr lang="en-US" sz="7800">
                <a:solidFill>
                  <a:srgbClr val="F6F6F6"/>
                </a:solidFill>
                <a:latin typeface="Telegraf Bold"/>
              </a:rPr>
              <a:t>Halaman Phone Verification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0CAEA1-3144-49D4-A51D-A7DC84E40E1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93794" y="2660083"/>
            <a:ext cx="14100413" cy="6785824"/>
          </a:xfrm>
          <a:prstGeom prst="rect">
            <a:avLst/>
          </a:prstGeom>
        </p:spPr>
      </p:pic>
      <p:sp>
        <p:nvSpPr>
          <p:cNvPr id="13" name="Oval 12">
            <a:hlinkClick r:id="rId9" action="ppaction://hlinksldjump"/>
            <a:extLst>
              <a:ext uri="{FF2B5EF4-FFF2-40B4-BE49-F238E27FC236}">
                <a16:creationId xmlns:a16="http://schemas.microsoft.com/office/drawing/2014/main" id="{1D077D17-37A6-4C8D-87B4-EC0210846503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-5985109">
            <a:off x="2886376" y="-2877195"/>
            <a:ext cx="11541545" cy="184399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268147">
            <a:off x="-433543" y="7302752"/>
            <a:ext cx="2924487" cy="3105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193464" flipV="1">
            <a:off x="16583059" y="8320529"/>
            <a:ext cx="2139195" cy="106959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961417">
            <a:off x="1908484" y="382759"/>
            <a:ext cx="531688" cy="35749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CDBB7"/>
            </a:solidFill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A05BF00-FE0E-412D-95FA-0A70421ED82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98832" y="2284826"/>
            <a:ext cx="14490336" cy="6973474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8BE1C9A4-A7F4-41BE-A4FE-B8AD1C85C879}"/>
              </a:ext>
            </a:extLst>
          </p:cNvPr>
          <p:cNvSpPr txBox="1"/>
          <p:nvPr/>
        </p:nvSpPr>
        <p:spPr>
          <a:xfrm>
            <a:off x="2096346" y="621405"/>
            <a:ext cx="14095308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6F6F6"/>
                </a:solidFill>
                <a:latin typeface="Telegraf Bold"/>
              </a:rPr>
              <a:t>Halaman My Profile</a:t>
            </a:r>
          </a:p>
        </p:txBody>
      </p:sp>
      <p:sp>
        <p:nvSpPr>
          <p:cNvPr id="11" name="Oval 10">
            <a:hlinkClick r:id="rId9" action="ppaction://hlinksldjump"/>
            <a:extLst>
              <a:ext uri="{FF2B5EF4-FFF2-40B4-BE49-F238E27FC236}">
                <a16:creationId xmlns:a16="http://schemas.microsoft.com/office/drawing/2014/main" id="{08ACDE16-6D83-418D-B1DA-EEC305C00959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292"/>
          <a:stretch>
            <a:fillRect/>
          </a:stretch>
        </p:blipFill>
        <p:spPr>
          <a:xfrm rot="5894966">
            <a:off x="3718983" y="-3817692"/>
            <a:ext cx="13221868" cy="2112463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7027" y="-217027"/>
            <a:ext cx="1245727" cy="1245727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61288">
            <a:off x="16306662" y="7705725"/>
            <a:ext cx="2924487" cy="310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7315DE-2033-4AF9-88EE-3B213E0E28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26694" y="2407893"/>
            <a:ext cx="14234613" cy="6850407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3E93D995-5809-49ED-9C95-4FF3345E3E52}"/>
              </a:ext>
            </a:extLst>
          </p:cNvPr>
          <p:cNvSpPr txBox="1"/>
          <p:nvPr/>
        </p:nvSpPr>
        <p:spPr>
          <a:xfrm>
            <a:off x="2413248" y="762855"/>
            <a:ext cx="13461504" cy="129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9240"/>
              </a:lnSpc>
            </a:pPr>
            <a:r>
              <a:rPr lang="en-US" sz="8400">
                <a:solidFill>
                  <a:srgbClr val="F6F6F6"/>
                </a:solidFill>
                <a:latin typeface="Telegraf Bold"/>
              </a:rPr>
              <a:t>Halaman Edit My Profile</a:t>
            </a:r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6C64851E-B195-4D16-8871-63EDEE8B01F9}"/>
              </a:ext>
            </a:extLst>
          </p:cNvPr>
          <p:cNvSpPr/>
          <p:nvPr/>
        </p:nvSpPr>
        <p:spPr>
          <a:xfrm>
            <a:off x="17678400" y="9637183"/>
            <a:ext cx="461434" cy="461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60486" y="3989070"/>
            <a:ext cx="4002210" cy="225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FF6769"/>
                </a:solidFill>
                <a:latin typeface="Telegraf Bold"/>
              </a:rPr>
              <a:t>alur proses perpindahan halaman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58114" y="3472260"/>
            <a:ext cx="4013324" cy="390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07"/>
              </a:lnSpc>
            </a:pPr>
            <a:r>
              <a:rPr lang="en-US" sz="29307" spc="-1406">
                <a:solidFill>
                  <a:srgbClr val="0050F5"/>
                </a:solidFill>
                <a:latin typeface="Quicksand"/>
              </a:rPr>
              <a:t>03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27572" y="1141866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6" name="Group 6"/>
          <p:cNvGrpSpPr/>
          <p:nvPr/>
        </p:nvGrpSpPr>
        <p:grpSpPr>
          <a:xfrm rot="8100000">
            <a:off x="9506480" y="8200916"/>
            <a:ext cx="785485" cy="528135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CCDC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02570">
            <a:off x="15605902" y="7852115"/>
            <a:ext cx="3237049" cy="34370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94643" flipV="1">
            <a:off x="14673267" y="607067"/>
            <a:ext cx="2139195" cy="10695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30975" y="7705725"/>
            <a:ext cx="2924487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>
            <a:hlinkClick r:id="rId9" action="ppaction://hlinksldjump"/>
          </p:cNvPr>
          <p:cNvSpPr txBox="1"/>
          <p:nvPr/>
        </p:nvSpPr>
        <p:spPr>
          <a:xfrm>
            <a:off x="6573331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chemeClr val="bg1"/>
                </a:solidFill>
                <a:latin typeface="Quicksan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chemeClr val="bg1"/>
                </a:solidFill>
                <a:latin typeface="Quicksan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978694"/>
            <a:ext cx="5032045" cy="4096756"/>
            <a:chOff x="0" y="-66675"/>
            <a:chExt cx="6709394" cy="546234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NAVIGATION BAR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96335"/>
              <a:ext cx="6709394" cy="379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to Home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CATEGORIES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    to Categories section</a:t>
              </a: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FFFFF"/>
                </a:solidFill>
                <a:latin typeface="Telegraf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18386" y="133281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chemeClr val="accent6">
                    <a:lumMod val="75000"/>
                  </a:schemeClr>
                </a:solidFill>
                <a:latin typeface="Quicksand"/>
              </a:rPr>
              <a:t>02</a:t>
            </a:r>
            <a:endParaRPr lang="en-US" sz="8000" spc="-384" dirty="0">
              <a:solidFill>
                <a:schemeClr val="accent6">
                  <a:lumMod val="75000"/>
                </a:schemeClr>
              </a:solidFill>
              <a:latin typeface="Quicksand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3">
            <a:hlinkClick r:id="rId9" action="ppaction://hlinksldjump"/>
          </p:cNvPr>
          <p:cNvSpPr txBox="1"/>
          <p:nvPr/>
        </p:nvSpPr>
        <p:spPr>
          <a:xfrm>
            <a:off x="6573331" y="6451429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0050F5"/>
                </a:solidFill>
                <a:latin typeface="Quicksand"/>
              </a:rPr>
              <a:t>03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30328">
            <a:off x="6461028" y="8519732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3728097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180134" y="1416144"/>
            <a:ext cx="5032045" cy="4096756"/>
            <a:chOff x="0" y="-66675"/>
            <a:chExt cx="6709394" cy="546234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NAVIGATION BAR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96335"/>
              <a:ext cx="6709394" cy="379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Click PRODUCTS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Telegraf" panose="020B0604020202020204" charset="0"/>
                </a:rPr>
                <a:t>    to PRODUCTS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Click ABOUT US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    to ABOUT US section</a:t>
              </a:r>
            </a:p>
            <a:p>
              <a:pPr>
                <a:lnSpc>
                  <a:spcPts val="4479"/>
                </a:lnSpc>
              </a:pPr>
              <a:endParaRPr lang="en-US" sz="3199" spc="63">
                <a:solidFill>
                  <a:srgbClr val="FF6769"/>
                </a:solidFill>
                <a:latin typeface="Telegraf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31171" y="6258548"/>
            <a:ext cx="5852276" cy="4673837"/>
            <a:chOff x="0" y="-66675"/>
            <a:chExt cx="7803035" cy="623178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7803035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3300FF"/>
                  </a:solidFill>
                  <a:latin typeface="Telegraf Bold"/>
                </a:rPr>
                <a:t>NAVIGATION BAR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96335"/>
              <a:ext cx="7803035" cy="456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3300FF"/>
                  </a:solidFill>
                  <a:latin typeface="Telegraf"/>
                </a:rPr>
                <a:t>Click GALLERY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Telegraf" panose="020B0604020202020204" charset="0"/>
                </a:rPr>
                <a:t>    to GALLERY section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3300FF"/>
                  </a:solidFill>
                  <a:latin typeface="Telegraf"/>
                </a:rPr>
                <a:t>Click CONTACT US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3300FF"/>
                  </a:solidFill>
                  <a:latin typeface="Telegraf"/>
                </a:rPr>
                <a:t>    to CONTACT US section</a:t>
              </a: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3300FF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3300FF"/>
                </a:solidFill>
                <a:latin typeface="Telegraf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43478" y="6507659"/>
            <a:ext cx="5032045" cy="2365512"/>
            <a:chOff x="0" y="-66675"/>
            <a:chExt cx="6709394" cy="315401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SEARCH BAR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96335"/>
              <a:ext cx="6709394" cy="149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Search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type Something</a:t>
              </a:r>
            </a:p>
          </p:txBody>
        </p:sp>
      </p:grpSp>
      <p:sp>
        <p:nvSpPr>
          <p:cNvPr id="32" name="Isosceles Triangle 31">
            <a:hlinkClick r:id="rId9" action="ppaction://hlinksldjump"/>
            <a:extLst>
              <a:ext uri="{FF2B5EF4-FFF2-40B4-BE49-F238E27FC236}">
                <a16:creationId xmlns:a16="http://schemas.microsoft.com/office/drawing/2014/main" id="{497A6604-6875-42EB-9681-3D7C656AF089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9" action="ppaction://hlinksldjump"/>
            <a:extLst>
              <a:ext uri="{FF2B5EF4-FFF2-40B4-BE49-F238E27FC236}">
                <a16:creationId xmlns:a16="http://schemas.microsoft.com/office/drawing/2014/main" id="{B86D532B-0D6A-4227-BDDE-C4F07D97F46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9" action="ppaction://hlinksldjump"/>
            <a:extLst>
              <a:ext uri="{FF2B5EF4-FFF2-40B4-BE49-F238E27FC236}">
                <a16:creationId xmlns:a16="http://schemas.microsoft.com/office/drawing/2014/main" id="{376876E0-2306-4CEA-9A2D-E6E30BF58FC8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9" action="ppaction://hlinksldjump"/>
            <a:extLst>
              <a:ext uri="{FF2B5EF4-FFF2-40B4-BE49-F238E27FC236}">
                <a16:creationId xmlns:a16="http://schemas.microsoft.com/office/drawing/2014/main" id="{DD68A7FE-A16D-4D63-9048-E8704955645A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85299" y="-932635"/>
            <a:ext cx="2084101" cy="221284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7061129" y="4438519"/>
            <a:ext cx="1516959" cy="758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620966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97249" y="5598643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8061" y="962025"/>
            <a:ext cx="2228874" cy="54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28">
                <a:solidFill>
                  <a:srgbClr val="0050F5"/>
                </a:solidFill>
                <a:latin typeface="Telegraf Bold"/>
              </a:rPr>
              <a:t>PROFILE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27350" y="1779614"/>
            <a:ext cx="4457748" cy="2935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1"/>
              </a:lnSpc>
            </a:pPr>
            <a:r>
              <a:rPr lang="en-US" sz="2322" spc="46" dirty="0">
                <a:solidFill>
                  <a:srgbClr val="0050F5"/>
                </a:solidFill>
                <a:latin typeface="Telegraf"/>
              </a:rPr>
              <a:t>Click Profile icon</a:t>
            </a:r>
          </a:p>
          <a:p>
            <a:pPr>
              <a:lnSpc>
                <a:spcPts val="3251"/>
              </a:lnSpc>
            </a:pPr>
            <a:r>
              <a:rPr lang="en-US" sz="871" spc="17" dirty="0">
                <a:solidFill>
                  <a:srgbClr val="0050F5"/>
                </a:solidFill>
                <a:latin typeface="Telegraf" panose="020B0604020202020204" charset="0"/>
              </a:rPr>
              <a:t>    </a:t>
            </a: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if (</a:t>
            </a:r>
            <a:r>
              <a:rPr lang="en-US" sz="2320" spc="17" dirty="0" err="1">
                <a:solidFill>
                  <a:srgbClr val="0050F5"/>
                </a:solidFill>
                <a:latin typeface="Telegraf" panose="020B0604020202020204" charset="0"/>
              </a:rPr>
              <a:t>haventLogin</a:t>
            </a: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()) then 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choose Login or Sign Up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if (Login) then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 to Login (new page)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else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Telegraf" panose="020B0604020202020204" charset="0"/>
              </a:rPr>
              <a:t>           to Sign Up (new page)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97249" y="561975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73331" y="5598643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07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914538" y="8751423"/>
            <a:ext cx="2215000" cy="235183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8961417">
            <a:off x="9430177" y="5777654"/>
            <a:ext cx="342860" cy="230528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3716000" y="1997128"/>
            <a:ext cx="4457748" cy="2486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1"/>
              </a:lnSpc>
            </a:pPr>
            <a:r>
              <a:rPr lang="en-US" sz="2322" spc="46" dirty="0">
                <a:solidFill>
                  <a:srgbClr val="0050F5"/>
                </a:solidFill>
                <a:latin typeface="Telegraf"/>
              </a:rPr>
              <a:t>else </a:t>
            </a:r>
          </a:p>
          <a:p>
            <a:pPr>
              <a:lnSpc>
                <a:spcPts val="3251"/>
              </a:lnSpc>
            </a:pPr>
            <a:r>
              <a:rPr lang="en-US" sz="871" spc="17" dirty="0">
                <a:solidFill>
                  <a:srgbClr val="0050F5"/>
                </a:solidFill>
                <a:latin typeface="Arimo"/>
              </a:rPr>
              <a:t>   </a:t>
            </a:r>
            <a:r>
              <a:rPr lang="en-US" sz="2320" spc="17" dirty="0">
                <a:solidFill>
                  <a:srgbClr val="0050F5"/>
                </a:solidFill>
                <a:latin typeface="Arimo"/>
              </a:rPr>
              <a:t> choose My Profile or Logout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Arimo"/>
              </a:rPr>
              <a:t>    if (My Profile) then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Arimo"/>
              </a:rPr>
              <a:t>         to My Profile (new page)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Arimo"/>
              </a:rPr>
              <a:t>    else</a:t>
            </a:r>
          </a:p>
          <a:p>
            <a:pPr>
              <a:lnSpc>
                <a:spcPts val="3251"/>
              </a:lnSpc>
            </a:pPr>
            <a:r>
              <a:rPr lang="en-US" sz="2320" spc="17" dirty="0">
                <a:solidFill>
                  <a:srgbClr val="0050F5"/>
                </a:solidFill>
                <a:latin typeface="Arimo"/>
              </a:rPr>
              <a:t>           return to Home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53224" y="6557665"/>
            <a:ext cx="5032045" cy="2315169"/>
            <a:chOff x="0" y="0"/>
            <a:chExt cx="6709394" cy="308689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MENU BAR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96335"/>
              <a:ext cx="6709394" cy="1490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Menu Bar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rgbClr val="FF6769"/>
                  </a:solidFill>
                  <a:latin typeface="Arimo"/>
                </a:rPr>
                <a:t>    </a:t>
              </a: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show Navigation Bar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20833" y="5985006"/>
            <a:ext cx="6226523" cy="4006809"/>
            <a:chOff x="0" y="0"/>
            <a:chExt cx="8302031" cy="534241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FFFF"/>
                  </a:solidFill>
                  <a:latin typeface="Telegraf Bold"/>
                </a:rPr>
                <a:t>SLIDESHOW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96335"/>
              <a:ext cx="8302031" cy="3746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Slideshow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to Products List (new pages)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if (</a:t>
              </a:r>
              <a:r>
                <a:rPr lang="en-US" sz="3200" spc="24" dirty="0" err="1">
                  <a:solidFill>
                    <a:srgbClr val="FFFFFF"/>
                  </a:solidFill>
                  <a:latin typeface="Arimo"/>
                </a:rPr>
                <a:t>clickNextIcon</a:t>
              </a: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) then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  to New Slideshow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FFFFFF"/>
                </a:solidFill>
                <a:latin typeface="Arimo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8700" y="978694"/>
            <a:ext cx="5032045" cy="2365512"/>
            <a:chOff x="0" y="-66675"/>
            <a:chExt cx="6709394" cy="315401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CART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96335"/>
              <a:ext cx="6709394" cy="149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Cart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Telegraf" panose="020B0604020202020204" charset="0"/>
                </a:rPr>
                <a:t>    to Cart (new page)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4FA2BF51-AE24-41B3-A1B7-793036D477B9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0" action="ppaction://hlinksldjump"/>
            <a:extLst>
              <a:ext uri="{FF2B5EF4-FFF2-40B4-BE49-F238E27FC236}">
                <a16:creationId xmlns:a16="http://schemas.microsoft.com/office/drawing/2014/main" id="{E88A8808-65A0-4B7B-B66E-E7C0964104E6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8F403830-5952-4D12-B20A-A119F872B120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0" action="ppaction://hlinksldjump"/>
            <a:extLst>
              <a:ext uri="{FF2B5EF4-FFF2-40B4-BE49-F238E27FC236}">
                <a16:creationId xmlns:a16="http://schemas.microsoft.com/office/drawing/2014/main" id="{6A543E62-9448-4429-A843-57B52E24F061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133281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11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4060376">
            <a:off x="5889236" y="3937324"/>
            <a:ext cx="818713" cy="550477"/>
            <a:chOff x="0" y="0"/>
            <a:chExt cx="1930400" cy="12979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50647" y="6142274"/>
            <a:ext cx="6226523" cy="3785066"/>
            <a:chOff x="0" y="295657"/>
            <a:chExt cx="8302031" cy="504675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295657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3300FF"/>
                  </a:solidFill>
                  <a:latin typeface="Telegraf Bold"/>
                </a:rPr>
                <a:t>PRODUCT DETAILS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96335"/>
              <a:ext cx="8302031" cy="3746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3300FF"/>
                  </a:solidFill>
                  <a:latin typeface="Telegraf"/>
                </a:rPr>
                <a:t>Click Search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 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Click -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    Quantity decrease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3300FF"/>
                </a:solidFill>
                <a:latin typeface="Arimo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010205" y="8736870"/>
            <a:ext cx="2242413" cy="238094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855671" y="1189944"/>
            <a:ext cx="7432658" cy="2871712"/>
            <a:chOff x="0" y="0"/>
            <a:chExt cx="9910210" cy="382894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9910210" cy="1404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PRODUCTS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86552"/>
              <a:ext cx="9910210" cy="2242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Click Product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 </a:t>
              </a: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to Product Details (New Pages)</a:t>
              </a:r>
            </a:p>
            <a:p>
              <a:pPr>
                <a:lnSpc>
                  <a:spcPts val="4479"/>
                </a:lnSpc>
              </a:pPr>
              <a:endParaRPr lang="en-US" sz="1200" spc="24" dirty="0">
                <a:solidFill>
                  <a:srgbClr val="F6F6F6"/>
                </a:solidFill>
                <a:latin typeface="Arimo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16372" y="784012"/>
            <a:ext cx="5032045" cy="3519674"/>
            <a:chOff x="0" y="-66675"/>
            <a:chExt cx="6709394" cy="469289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6709394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CONTACT US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96335"/>
              <a:ext cx="6709394" cy="3029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on Instagram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rgbClr val="FF6769"/>
                  </a:solidFill>
                  <a:latin typeface="Arimo"/>
                </a:rPr>
                <a:t>    </a:t>
              </a: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Link to Instagram Page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Click on Email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6769"/>
                  </a:solidFill>
                  <a:latin typeface="Telegraf"/>
                </a:rPr>
                <a:t>    Mail to Email Address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31941" y="6291467"/>
            <a:ext cx="6226523" cy="3215966"/>
            <a:chOff x="0" y="302617"/>
            <a:chExt cx="8302031" cy="4287955"/>
          </a:xfrm>
        </p:grpSpPr>
        <p:sp>
          <p:nvSpPr>
            <p:cNvPr id="30" name="TextBox 30"/>
            <p:cNvSpPr txBox="1"/>
            <p:nvPr/>
          </p:nvSpPr>
          <p:spPr>
            <a:xfrm>
              <a:off x="0" y="302617"/>
              <a:ext cx="8302031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FFFF"/>
                  </a:solidFill>
                  <a:latin typeface="Telegraf Bold"/>
                </a:rPr>
                <a:t>PRODUCT DETAILS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FFFF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96335"/>
              <a:ext cx="8302031" cy="2994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FFFFF"/>
                  </a:solidFill>
                  <a:latin typeface="Telegraf"/>
                </a:rPr>
                <a:t>Click + </a:t>
              </a:r>
            </a:p>
            <a:p>
              <a:pPr>
                <a:lnSpc>
                  <a:spcPts val="4479"/>
                </a:lnSpc>
              </a:pPr>
              <a:r>
                <a:rPr lang="en-US" sz="1200" spc="24" dirty="0">
                  <a:solidFill>
                    <a:srgbClr val="FFFFFF"/>
                  </a:solidFill>
                  <a:latin typeface="Arimo"/>
                </a:rPr>
                <a:t>    </a:t>
              </a: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Quantity increase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Click Buy Now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to Checkout (new pages)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7EF3DAE6-1D44-4E96-99F3-B4B824E9077F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6C087073-F2C0-44E4-ABFC-ABC64D32BC90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2" action="ppaction://hlinksldjump"/>
            <a:extLst>
              <a:ext uri="{FF2B5EF4-FFF2-40B4-BE49-F238E27FC236}">
                <a16:creationId xmlns:a16="http://schemas.microsoft.com/office/drawing/2014/main" id="{5BB847E4-8BD1-45C1-B9D4-9012AD09994B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22DE7152-2824-40B0-9090-7E5EA2EE6BD2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133281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8407" y="621478"/>
            <a:ext cx="5157117" cy="107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127">
                <a:solidFill>
                  <a:srgbClr val="0050F5"/>
                </a:solidFill>
                <a:latin typeface="Telegraf Bold"/>
              </a:rPr>
              <a:t>CART</a:t>
            </a:r>
          </a:p>
          <a:p>
            <a:pPr>
              <a:lnSpc>
                <a:spcPts val="4159"/>
              </a:lnSpc>
            </a:pPr>
            <a:endParaRPr lang="en-US" sz="3199" spc="127">
              <a:solidFill>
                <a:srgbClr val="0050F5"/>
              </a:solidFill>
              <a:latin typeface="Telegra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18407" y="1424869"/>
            <a:ext cx="5157117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rgbClr val="0050F5"/>
                </a:solidFill>
                <a:latin typeface="Telegraf"/>
              </a:rPr>
              <a:t>Click on Product</a:t>
            </a:r>
          </a:p>
          <a:p>
            <a:pPr>
              <a:lnSpc>
                <a:spcPts val="4200"/>
              </a:lnSpc>
            </a:pPr>
            <a:r>
              <a:rPr lang="en-US" sz="1000" spc="20" dirty="0">
                <a:solidFill>
                  <a:srgbClr val="0050F5"/>
                </a:solidFill>
                <a:latin typeface="Arimo"/>
              </a:rPr>
              <a:t>          </a:t>
            </a:r>
            <a:r>
              <a:rPr lang="en-US" sz="3200" spc="20" dirty="0">
                <a:solidFill>
                  <a:srgbClr val="0050F5"/>
                </a:solidFill>
                <a:latin typeface="Arimo"/>
              </a:rPr>
              <a:t>to Product Details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rgbClr val="0050F5"/>
                </a:solidFill>
                <a:latin typeface="Telegraf"/>
              </a:rPr>
              <a:t>Click on Love Icon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rgbClr val="0050F5"/>
                </a:solidFill>
                <a:latin typeface="Telegraf"/>
              </a:rPr>
              <a:t>    add to Wish List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rgbClr val="0050F5"/>
                </a:solidFill>
                <a:latin typeface="Telegraf"/>
              </a:rPr>
              <a:t>Click X Icon</a:t>
            </a:r>
          </a:p>
          <a:p>
            <a:pPr>
              <a:lnSpc>
                <a:spcPts val="4200"/>
              </a:lnSpc>
            </a:pPr>
            <a:r>
              <a:rPr lang="en-US" sz="3000" spc="60" dirty="0">
                <a:solidFill>
                  <a:srgbClr val="0050F5"/>
                </a:solidFill>
                <a:latin typeface="Telegraf"/>
              </a:rPr>
              <a:t>    remove from Cart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15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181485" y="8751423"/>
            <a:ext cx="2215000" cy="235183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4060376">
            <a:off x="6474317" y="3708083"/>
            <a:ext cx="818713" cy="550477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39042" y="6072003"/>
            <a:ext cx="5747558" cy="3434139"/>
            <a:chOff x="0" y="-66675"/>
            <a:chExt cx="7663411" cy="457885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6709394" cy="1472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</a:pPr>
              <a:r>
                <a:rPr lang="en-US" sz="3299" spc="131">
                  <a:solidFill>
                    <a:srgbClr val="FF6769"/>
                  </a:solidFill>
                  <a:latin typeface="Telegraf Bold"/>
                </a:rPr>
                <a:t>CART</a:t>
              </a:r>
            </a:p>
            <a:p>
              <a:pPr>
                <a:lnSpc>
                  <a:spcPts val="4419"/>
                </a:lnSpc>
              </a:pPr>
              <a:endParaRPr lang="en-US" sz="3299" spc="131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76422"/>
              <a:ext cx="7663411" cy="35357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25"/>
                </a:lnSpc>
              </a:pPr>
              <a:r>
                <a:rPr lang="en-US" sz="3200" spc="60" dirty="0">
                  <a:solidFill>
                    <a:srgbClr val="FF6769"/>
                  </a:solidFill>
                  <a:latin typeface="Telegraf"/>
                </a:rPr>
                <a:t>Click v</a:t>
              </a: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rgbClr val="FF6769"/>
                  </a:solidFill>
                  <a:latin typeface="Arimo"/>
                </a:rPr>
                <a:t>   adjust Quantity</a:t>
              </a: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rgbClr val="FF6769"/>
                  </a:solidFill>
                  <a:latin typeface="Arimo"/>
                </a:rPr>
                <a:t>Click Continue Shopping </a:t>
              </a:r>
            </a:p>
            <a:p>
              <a:pPr>
                <a:lnSpc>
                  <a:spcPts val="4225"/>
                </a:lnSpc>
              </a:pPr>
              <a:r>
                <a:rPr lang="en-US" sz="3200" spc="25" dirty="0">
                  <a:solidFill>
                    <a:srgbClr val="FF6769"/>
                  </a:solidFill>
                  <a:latin typeface="Arimo"/>
                </a:rPr>
                <a:t>    to Products List (new pages)</a:t>
              </a:r>
            </a:p>
            <a:p>
              <a:pPr>
                <a:lnSpc>
                  <a:spcPts val="4225"/>
                </a:lnSpc>
              </a:pPr>
              <a:endParaRPr lang="en-US" sz="3200" spc="25" dirty="0">
                <a:solidFill>
                  <a:srgbClr val="FF6769"/>
                </a:solidFill>
                <a:latin typeface="Arimo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511216"/>
            <a:ext cx="5032045" cy="107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127">
                <a:solidFill>
                  <a:srgbClr val="F6F6F6"/>
                </a:solidFill>
                <a:latin typeface="Telegraf Bold"/>
              </a:rPr>
              <a:t>PRODUCTS LIST</a:t>
            </a:r>
          </a:p>
          <a:p>
            <a:pPr>
              <a:lnSpc>
                <a:spcPts val="4159"/>
              </a:lnSpc>
            </a:pPr>
            <a:endParaRPr lang="en-US" sz="3199" spc="127">
              <a:solidFill>
                <a:srgbClr val="F6F6F6"/>
              </a:solidFill>
              <a:latin typeface="Telegraf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1424869"/>
            <a:ext cx="5032045" cy="373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6F6F6"/>
                </a:solidFill>
                <a:latin typeface="Telegraf"/>
              </a:rPr>
              <a:t>Click Search</a:t>
            </a:r>
          </a:p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6F6F6"/>
                </a:solidFill>
                <a:latin typeface="Telegraf"/>
              </a:rPr>
              <a:t>    type Something</a:t>
            </a:r>
          </a:p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6F6F6"/>
                </a:solidFill>
                <a:latin typeface="Telegraf"/>
              </a:rPr>
              <a:t>Click Product</a:t>
            </a:r>
          </a:p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6F6F6"/>
                </a:solidFill>
                <a:latin typeface="Telegraf"/>
              </a:rPr>
              <a:t>    to Product Details</a:t>
            </a:r>
          </a:p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6F6F6"/>
                </a:solidFill>
                <a:latin typeface="Telegraf"/>
              </a:rPr>
              <a:t>Click Love Icon</a:t>
            </a:r>
          </a:p>
          <a:p>
            <a:pPr>
              <a:lnSpc>
                <a:spcPts val="4060"/>
              </a:lnSpc>
            </a:pPr>
            <a:r>
              <a:rPr lang="en-US" sz="2900" spc="58">
                <a:solidFill>
                  <a:srgbClr val="F6F6F6"/>
                </a:solidFill>
                <a:latin typeface="Telegraf"/>
              </a:rPr>
              <a:t>    add to Wish List</a:t>
            </a:r>
          </a:p>
          <a:p>
            <a:pPr>
              <a:lnSpc>
                <a:spcPts val="4200"/>
              </a:lnSpc>
            </a:pPr>
            <a:endParaRPr lang="en-US" sz="2900" spc="58">
              <a:solidFill>
                <a:srgbClr val="F6F6F6"/>
              </a:solidFill>
              <a:latin typeface="Telegraf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0786340" y="6292556"/>
            <a:ext cx="5752503" cy="3567308"/>
            <a:chOff x="0" y="-66675"/>
            <a:chExt cx="7670004" cy="4756410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66675"/>
              <a:ext cx="7670004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CART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890404"/>
              <a:ext cx="7670004" cy="379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wish list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</a:t>
              </a: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to Wish List (new page)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Click Checkout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 to Checkout Page</a:t>
              </a:r>
            </a:p>
            <a:p>
              <a:pPr>
                <a:lnSpc>
                  <a:spcPts val="4479"/>
                </a:lnSpc>
              </a:pPr>
              <a:endParaRPr lang="en-US" sz="3200" spc="63" dirty="0">
                <a:solidFill>
                  <a:srgbClr val="F6F6F6"/>
                </a:solidFill>
                <a:latin typeface="Telegraf"/>
              </a:endParaRPr>
            </a:p>
          </p:txBody>
        </p:sp>
      </p:grpSp>
      <p:sp>
        <p:nvSpPr>
          <p:cNvPr id="30" name="Isosceles Triangle 29">
            <a:hlinkClick r:id="rId10" action="ppaction://hlinksldjump"/>
            <a:extLst>
              <a:ext uri="{FF2B5EF4-FFF2-40B4-BE49-F238E27FC236}">
                <a16:creationId xmlns:a16="http://schemas.microsoft.com/office/drawing/2014/main" id="{61BC17AA-1839-4CED-827A-AE5ED38E0DC6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hlinkClick r:id="rId11" action="ppaction://hlinksldjump"/>
            <a:extLst>
              <a:ext uri="{FF2B5EF4-FFF2-40B4-BE49-F238E27FC236}">
                <a16:creationId xmlns:a16="http://schemas.microsoft.com/office/drawing/2014/main" id="{755FDF05-5ECA-4B46-8B80-B27A92330D45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hlinkClick r:id="rId11" action="ppaction://hlinksldjump"/>
            <a:extLst>
              <a:ext uri="{FF2B5EF4-FFF2-40B4-BE49-F238E27FC236}">
                <a16:creationId xmlns:a16="http://schemas.microsoft.com/office/drawing/2014/main" id="{22DBB53D-0286-4653-8985-65E2C0DBDBF1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4BA67D2F-146E-4D3C-AF59-A68BF889B86C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5" r="5225"/>
          <a:stretch>
            <a:fillRect/>
          </a:stretch>
        </p:blipFill>
        <p:spPr>
          <a:xfrm rot="5400000" flipV="1">
            <a:off x="8501547" y="3725598"/>
            <a:ext cx="8125376" cy="88514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2441" y="1028700"/>
            <a:ext cx="6783771" cy="81110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06321" y="2308553"/>
            <a:ext cx="5015662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FFFFFF"/>
                </a:solidFill>
                <a:latin typeface="Telegraf Bold"/>
              </a:rPr>
              <a:t>Who 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30328">
            <a:off x="-697259" y="702220"/>
            <a:ext cx="2688878" cy="28549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303587">
            <a:off x="16083262" y="5591088"/>
            <a:ext cx="1343134" cy="671567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786212" y="1822778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1454278">
            <a:off x="1978077" y="8557046"/>
            <a:ext cx="342860" cy="230528"/>
            <a:chOff x="0" y="0"/>
            <a:chExt cx="1930400" cy="12979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06321" y="4675357"/>
            <a:ext cx="5687376" cy="285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elegraf"/>
              </a:rPr>
              <a:t>Website ini ditujukan secara langsung kepada para pecinta seafood agar dapat memenuhi keinginan mereka saat pandemi ini.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983448" y="1332819"/>
            <a:ext cx="10307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99430"/>
            <a:ext cx="5032045" cy="4144388"/>
            <a:chOff x="0" y="-66675"/>
            <a:chExt cx="6709394" cy="55258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709394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WISH LIST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0404"/>
              <a:ext cx="6709394" cy="456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Product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to Product List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+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    add to Cart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X Icon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    remove from Wish List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18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19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498838" y="8751423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594803" y="1322336"/>
            <a:ext cx="5032045" cy="2990226"/>
            <a:chOff x="0" y="-66675"/>
            <a:chExt cx="6709394" cy="398696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6709394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WISH LIST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90404"/>
              <a:ext cx="6709394" cy="3029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v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 adjust Quantity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Add all to Cart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    empty Wish List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6292556"/>
            <a:ext cx="6162618" cy="2993894"/>
            <a:chOff x="0" y="-66675"/>
            <a:chExt cx="8216824" cy="399185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8216824" cy="71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3300FF"/>
                  </a:solidFill>
                  <a:latin typeface="Telegraf Bold"/>
                </a:rPr>
                <a:t>CHECKOUT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895295"/>
              <a:ext cx="8216824" cy="3029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3300FF"/>
                  </a:solidFill>
                  <a:latin typeface="Telegraf"/>
                </a:rPr>
                <a:t>Click Change Information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   to Edit My Profile (new page)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3300FF"/>
                  </a:solidFill>
                  <a:latin typeface="Telegraf"/>
                </a:rPr>
                <a:t>Click Checkout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3300FF"/>
                  </a:solidFill>
                  <a:latin typeface="Telegraf"/>
                </a:rPr>
                <a:t>   to Payment (new page)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786340" y="6500039"/>
            <a:ext cx="5032045" cy="2990226"/>
            <a:chOff x="0" y="-66675"/>
            <a:chExt cx="6709394" cy="398696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6709394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PAYMENT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890404"/>
              <a:ext cx="6709394" cy="302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E-Money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choose option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Credit Card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 choose option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B4088D9F-42F5-4943-8339-32F3DB7F1878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FFF72AA0-8D30-4AE3-82EC-E288636A0433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F16A0B60-48DA-42C0-84E8-6B43E37D6E2E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2" action="ppaction://hlinksldjump"/>
            <a:extLst>
              <a:ext uri="{FF2B5EF4-FFF2-40B4-BE49-F238E27FC236}">
                <a16:creationId xmlns:a16="http://schemas.microsoft.com/office/drawing/2014/main" id="{749505B1-4074-489F-ABBA-3C60765EA885}"/>
              </a:ext>
            </a:extLst>
          </p:cNvPr>
          <p:cNvSpPr/>
          <p:nvPr/>
        </p:nvSpPr>
        <p:spPr>
          <a:xfrm>
            <a:off x="17521141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9616068" y="-1062011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983448" y="724796"/>
            <a:ext cx="10307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9276" y="650997"/>
            <a:ext cx="7603820" cy="4022327"/>
            <a:chOff x="-42484" y="-673023"/>
            <a:chExt cx="10138427" cy="5363105"/>
          </a:xfrm>
        </p:grpSpPr>
        <p:sp>
          <p:nvSpPr>
            <p:cNvPr id="10" name="TextBox 10"/>
            <p:cNvSpPr txBox="1"/>
            <p:nvPr/>
          </p:nvSpPr>
          <p:spPr>
            <a:xfrm>
              <a:off x="165" y="-673023"/>
              <a:ext cx="8769459" cy="708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FFFF"/>
                  </a:solidFill>
                  <a:latin typeface="Telegraf Bold"/>
                </a:rPr>
                <a:t>PAYMENT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42484" y="121308"/>
              <a:ext cx="10138427" cy="4568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Bank Transfer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choose option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Click Cash on Delivery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show “Cash on Delivery”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    back to Checkout (new page)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78046" y="561975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23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7244510" y="8403893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792133" y="5591110"/>
            <a:ext cx="342860" cy="230528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6163975" y="2779740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403548" y="1139938"/>
            <a:ext cx="8624904" cy="3492936"/>
            <a:chOff x="0" y="-66675"/>
            <a:chExt cx="11499872" cy="465724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11499872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3300FF"/>
                  </a:solidFill>
                  <a:latin typeface="Telegraf Bold"/>
                </a:rPr>
                <a:t>LOGIN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3300FF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96335"/>
              <a:ext cx="11499872" cy="2994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3300FF"/>
                  </a:solidFill>
                  <a:latin typeface="Telegraf"/>
                </a:rPr>
                <a:t>Click Enter your username or email address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Click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3300FF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23664" y="5581294"/>
            <a:ext cx="7603821" cy="4346046"/>
            <a:chOff x="0" y="350460"/>
            <a:chExt cx="10138427" cy="579472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350460"/>
              <a:ext cx="10138427" cy="14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 dirty="0">
                  <a:solidFill>
                    <a:srgbClr val="FF6769"/>
                  </a:solidFill>
                  <a:latin typeface="Telegraf Bold"/>
                </a:rPr>
                <a:t>LOGIN</a:t>
              </a:r>
            </a:p>
            <a:p>
              <a:pPr>
                <a:lnSpc>
                  <a:spcPts val="4159"/>
                </a:lnSpc>
              </a:pPr>
              <a:endParaRPr lang="en-US" sz="3199" spc="127" dirty="0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96335"/>
              <a:ext cx="10138427" cy="4548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back to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Click </a:t>
              </a:r>
              <a:r>
                <a:rPr lang="en-US" sz="3200" spc="24" dirty="0" err="1">
                  <a:solidFill>
                    <a:srgbClr val="FF6769"/>
                  </a:solidFill>
                  <a:latin typeface="Arimo"/>
                </a:rPr>
                <a:t>Click</a:t>
              </a: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here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to Forget Password (new pages)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Click Sign Up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to Sign Up (new pages)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15600" y="5956082"/>
            <a:ext cx="8624904" cy="3518335"/>
            <a:chOff x="0" y="-66675"/>
            <a:chExt cx="11499872" cy="469111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SIGN UP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Username 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Click Email address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820C629B-2A09-45D8-8AB7-FE3559DD20D5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1" action="ppaction://hlinksldjump"/>
            <a:extLst>
              <a:ext uri="{FF2B5EF4-FFF2-40B4-BE49-F238E27FC236}">
                <a16:creationId xmlns:a16="http://schemas.microsoft.com/office/drawing/2014/main" id="{9956CE37-BB56-4A23-A139-BC7E3625D5EE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1" action="ppaction://hlinksldjump"/>
            <a:extLst>
              <a:ext uri="{FF2B5EF4-FFF2-40B4-BE49-F238E27FC236}">
                <a16:creationId xmlns:a16="http://schemas.microsoft.com/office/drawing/2014/main" id="{BDAF1989-89F7-4469-9DCB-339E0C654FA9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2" action="ppaction://hlinksldjump"/>
            <a:extLst>
              <a:ext uri="{FF2B5EF4-FFF2-40B4-BE49-F238E27FC236}">
                <a16:creationId xmlns:a16="http://schemas.microsoft.com/office/drawing/2014/main" id="{730B52CE-4B97-4A18-8236-C51A83EEFD94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58000" y="1332819"/>
            <a:ext cx="115624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28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26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27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4060376">
            <a:off x="6676630" y="4133179"/>
            <a:ext cx="818713" cy="550477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02445" y="940088"/>
            <a:ext cx="8624904" cy="3468329"/>
            <a:chOff x="0" y="0"/>
            <a:chExt cx="11499872" cy="462443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SIGN UP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Click Confirm your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17130" y="890082"/>
            <a:ext cx="8624904" cy="3518335"/>
            <a:chOff x="0" y="-66675"/>
            <a:chExt cx="11499872" cy="4691114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SIGN UP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Full Name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Click Phone Number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3304" y="6013785"/>
            <a:ext cx="8624904" cy="3518334"/>
            <a:chOff x="0" y="-66675"/>
            <a:chExt cx="11499872" cy="4691114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SIGN UP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>
                  <a:solidFill>
                    <a:srgbClr val="FF6769"/>
                  </a:solidFill>
                  <a:latin typeface="Telegraf"/>
                </a:rPr>
                <a:t>Click Region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   choose Region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Click Full Address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96249" y="5839639"/>
            <a:ext cx="8624904" cy="3518334"/>
            <a:chOff x="0" y="-66675"/>
            <a:chExt cx="11499872" cy="469111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SIGN UP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>
                  <a:solidFill>
                    <a:srgbClr val="F6F6F6"/>
                  </a:solidFill>
                  <a:latin typeface="Telegraf"/>
                </a:rPr>
                <a:t>Click Sign Up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6F6F6"/>
                  </a:solidFill>
                  <a:latin typeface="Arimo"/>
                </a:rPr>
                <a:t>   back to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6F6F6"/>
                  </a:solidFill>
                  <a:latin typeface="Arimo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6F6F6"/>
                  </a:solidFill>
                  <a:latin typeface="Arimo"/>
                </a:rPr>
                <a:t>   to Login (new pages)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5C8015C9-0B80-429A-8876-704153726D41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0" action="ppaction://hlinksldjump"/>
            <a:extLst>
              <a:ext uri="{FF2B5EF4-FFF2-40B4-BE49-F238E27FC236}">
                <a16:creationId xmlns:a16="http://schemas.microsoft.com/office/drawing/2014/main" id="{0B44D809-9A8B-441B-BFC1-E144F590091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71197CE2-23D3-4363-B102-72D95DF48317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hlinkClick r:id="rId10" action="ppaction://hlinksldjump"/>
            <a:extLst>
              <a:ext uri="{FF2B5EF4-FFF2-40B4-BE49-F238E27FC236}">
                <a16:creationId xmlns:a16="http://schemas.microsoft.com/office/drawing/2014/main" id="{95DC4958-71D2-4DB5-90F2-81525B5D3893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19081" y="1332819"/>
            <a:ext cx="1195165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29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78046" y="538583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32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30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31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8961417">
            <a:off x="13338330" y="9770391"/>
            <a:ext cx="342860" cy="230528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4060376">
            <a:off x="6759896" y="3709385"/>
            <a:ext cx="818713" cy="550477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427350" y="5566901"/>
            <a:ext cx="10099810" cy="5736549"/>
            <a:chOff x="0" y="0"/>
            <a:chExt cx="13466414" cy="764873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13466414" cy="71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FORGET PASSWORD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90404"/>
              <a:ext cx="13466414" cy="6753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Choose Confirmation by Email Address or Confirmation by Phone Number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   if (Confirmation by Email Address) then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       confirmation code will be send by Email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   if (Confirmation by Phone Number) then</a:t>
              </a:r>
            </a:p>
            <a:p>
              <a:pPr>
                <a:lnSpc>
                  <a:spcPts val="4479"/>
                </a:lnSpc>
              </a:pPr>
              <a:r>
                <a:rPr lang="en-US" sz="3199" spc="63" dirty="0">
                  <a:solidFill>
                    <a:srgbClr val="F6F6F6"/>
                  </a:solidFill>
                  <a:latin typeface="Telegraf"/>
                </a:rPr>
                <a:t>       confirmation code will be send by                 Message</a:t>
              </a: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  <a:p>
              <a:pPr>
                <a:lnSpc>
                  <a:spcPts val="4479"/>
                </a:lnSpc>
              </a:pPr>
              <a:endParaRPr lang="en-US" sz="3199" spc="63" dirty="0">
                <a:solidFill>
                  <a:srgbClr val="F6F6F6"/>
                </a:solidFill>
                <a:latin typeface="Telegraf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2445" y="1018236"/>
            <a:ext cx="8624904" cy="3468329"/>
            <a:chOff x="0" y="0"/>
            <a:chExt cx="11499872" cy="462443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FORGET PASSWORD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Enter your username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Click Enter your email address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80025" y="918224"/>
            <a:ext cx="8624904" cy="3518334"/>
            <a:chOff x="0" y="-66675"/>
            <a:chExt cx="11499872" cy="4691114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FORGET PASSWORD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03109"/>
              <a:ext cx="11499872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>
                  <a:solidFill>
                    <a:srgbClr val="FF6769"/>
                  </a:solidFill>
                  <a:latin typeface="Telegraf"/>
                </a:rPr>
                <a:t>Click Enter your last password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Click Enter your phone number</a:t>
              </a:r>
            </a:p>
            <a:p>
              <a:pPr>
                <a:lnSpc>
                  <a:spcPts val="4479"/>
                </a:lnSpc>
              </a:pPr>
              <a:r>
                <a:rPr lang="en-US" sz="3200" spc="24">
                  <a:solidFill>
                    <a:srgbClr val="FF6769"/>
                  </a:solidFill>
                  <a:latin typeface="Arimo"/>
                </a:rPr>
                <a:t>   type Something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35210" y="6271042"/>
            <a:ext cx="8648707" cy="3205080"/>
            <a:chOff x="0" y="-66675"/>
            <a:chExt cx="11531609" cy="427344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11499872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FORGET PASSWORD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1737" y="1212530"/>
              <a:ext cx="11499872" cy="2994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Verify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  to Forget Password (new page (another))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to Login (new pages)</a:t>
              </a:r>
            </a:p>
          </p:txBody>
        </p:sp>
      </p:grpSp>
      <p:sp>
        <p:nvSpPr>
          <p:cNvPr id="32" name="Isosceles Triangle 31">
            <a:hlinkClick r:id="rId10" action="ppaction://hlinksldjump"/>
            <a:extLst>
              <a:ext uri="{FF2B5EF4-FFF2-40B4-BE49-F238E27FC236}">
                <a16:creationId xmlns:a16="http://schemas.microsoft.com/office/drawing/2014/main" id="{9D8722F9-DEC4-4606-A587-4D615C516D5F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0" action="ppaction://hlinksldjump"/>
            <a:extLst>
              <a:ext uri="{FF2B5EF4-FFF2-40B4-BE49-F238E27FC236}">
                <a16:creationId xmlns:a16="http://schemas.microsoft.com/office/drawing/2014/main" id="{CB26E348-628B-44F6-97E0-823B495C2A97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087CB7F0-9B6A-4A16-A79D-79D438800210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E8BB5400-B654-4CE3-ABBB-E70FE3FCDA73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7566168" y="1047392"/>
            <a:ext cx="961116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33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36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60223" y="831659"/>
            <a:ext cx="8138877" cy="3480183"/>
            <a:chOff x="0" y="0"/>
            <a:chExt cx="10851836" cy="464024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10851836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FORGET PASSWORD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0404"/>
              <a:ext cx="10851836" cy="3749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Click Verify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    to verify choose either Email Address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    or Phone Number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Click Login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    to Login (new pages)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34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73331" y="6451429"/>
            <a:ext cx="1440914" cy="107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35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7553126" y="8538980"/>
            <a:ext cx="1094534" cy="1094534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961417">
            <a:off x="9223335" y="5507303"/>
            <a:ext cx="781407" cy="525393"/>
            <a:chOff x="0" y="0"/>
            <a:chExt cx="1930400" cy="1297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060376">
            <a:off x="7675332" y="4098362"/>
            <a:ext cx="818713" cy="550477"/>
            <a:chOff x="0" y="0"/>
            <a:chExt cx="1930400" cy="12979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543478" y="1028700"/>
            <a:ext cx="5032045" cy="3468329"/>
            <a:chOff x="0" y="0"/>
            <a:chExt cx="6709394" cy="462443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6709394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EMAIL VERIFICATION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603109"/>
              <a:ext cx="6709394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Confirmation Code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    back to Home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543478" y="5892918"/>
            <a:ext cx="5032045" cy="4037289"/>
            <a:chOff x="0" y="0"/>
            <a:chExt cx="6709394" cy="538305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6709394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6F6F6"/>
                  </a:solidFill>
                  <a:latin typeface="Telegraf Bold"/>
                </a:rPr>
                <a:t>MY PROFILE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6F6F6"/>
                </a:solidFill>
                <a:latin typeface="Telegraf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03109"/>
              <a:ext cx="6709394" cy="3779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Edit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6F6F6"/>
                  </a:solidFill>
                  <a:latin typeface="Arimo"/>
                </a:rPr>
                <a:t>   to Edit My Profile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Click Log Out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 back to Home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6F6F6"/>
                  </a:solidFill>
                  <a:latin typeface="Telegraf"/>
                </a:rPr>
                <a:t>    Profile will be log out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31171" y="5889005"/>
            <a:ext cx="5032045" cy="3996649"/>
            <a:chOff x="0" y="0"/>
            <a:chExt cx="6709394" cy="5328866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66675"/>
              <a:ext cx="6709394" cy="2125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PHONE NUMBER VERIFICATION</a:t>
              </a:r>
            </a:p>
            <a:p>
              <a:pPr>
                <a:lnSpc>
                  <a:spcPts val="4159"/>
                </a:lnSpc>
              </a:pPr>
              <a:endParaRPr lang="en-US" sz="3199" spc="127">
                <a:solidFill>
                  <a:srgbClr val="FF6769"/>
                </a:solidFill>
                <a:latin typeface="Telegraf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2307535"/>
              <a:ext cx="6709394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Confirmation Code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 type Something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Submit</a:t>
              </a:r>
            </a:p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    back to Home</a:t>
              </a:r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7184243" y="9147888"/>
            <a:ext cx="737767" cy="737767"/>
            <a:chOff x="0" y="0"/>
            <a:chExt cx="6355080" cy="63550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sp>
        <p:nvSpPr>
          <p:cNvPr id="34" name="Isosceles Triangle 33">
            <a:hlinkClick r:id="rId10" action="ppaction://hlinksldjump"/>
            <a:extLst>
              <a:ext uri="{FF2B5EF4-FFF2-40B4-BE49-F238E27FC236}">
                <a16:creationId xmlns:a16="http://schemas.microsoft.com/office/drawing/2014/main" id="{3D641437-5AD1-46CA-BABA-FBA462B87D79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hlinkClick r:id="rId11" action="ppaction://hlinksldjump"/>
            <a:extLst>
              <a:ext uri="{FF2B5EF4-FFF2-40B4-BE49-F238E27FC236}">
                <a16:creationId xmlns:a16="http://schemas.microsoft.com/office/drawing/2014/main" id="{BEE67BE6-F023-4E6D-B111-83E88BF1400F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hlinkClick r:id="rId12" action="ppaction://hlinksldjump"/>
            <a:extLst>
              <a:ext uri="{FF2B5EF4-FFF2-40B4-BE49-F238E27FC236}">
                <a16:creationId xmlns:a16="http://schemas.microsoft.com/office/drawing/2014/main" id="{87789CC2-D425-44D9-B5C7-BDD45C5EA366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hlinkClick r:id="rId13" action="ppaction://hlinksldjump"/>
            <a:extLst>
              <a:ext uri="{FF2B5EF4-FFF2-40B4-BE49-F238E27FC236}">
                <a16:creationId xmlns:a16="http://schemas.microsoft.com/office/drawing/2014/main" id="{25819EAD-4C05-46DC-BAF9-5D7DFF1787F8}"/>
              </a:ext>
            </a:extLst>
          </p:cNvPr>
          <p:cNvSpPr/>
          <p:nvPr/>
        </p:nvSpPr>
        <p:spPr>
          <a:xfrm>
            <a:off x="17526000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860974" y="1332819"/>
            <a:ext cx="1153272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 dirty="0">
                <a:solidFill>
                  <a:srgbClr val="FFFFFF"/>
                </a:solidFill>
                <a:latin typeface="Quicksand"/>
              </a:rPr>
              <a:t>37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378288"/>
            <a:ext cx="6819081" cy="1786849"/>
            <a:chOff x="0" y="0"/>
            <a:chExt cx="9092109" cy="2382466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9092109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EDIT MY PROFILE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90404"/>
              <a:ext cx="9092109" cy="1492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FFFF"/>
                  </a:solidFill>
                  <a:latin typeface="Telegraf"/>
                </a:rPr>
                <a:t>Click box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FFFF"/>
                  </a:solidFill>
                  <a:latin typeface="Arimo"/>
                </a:rPr>
                <a:t>    type something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818386" y="1332819"/>
            <a:ext cx="14409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38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735453" y="8758305"/>
            <a:ext cx="2215000" cy="235183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543478" y="1414165"/>
            <a:ext cx="6355025" cy="2351294"/>
            <a:chOff x="0" y="0"/>
            <a:chExt cx="8473366" cy="313505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66675"/>
              <a:ext cx="8473366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EDIT MY PROFILE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0404"/>
              <a:ext cx="8473366" cy="2244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63" dirty="0">
                  <a:solidFill>
                    <a:srgbClr val="FF6769"/>
                  </a:solidFill>
                  <a:latin typeface="Telegraf"/>
                </a:rPr>
                <a:t>Click Cancel</a:t>
              </a:r>
            </a:p>
            <a:p>
              <a:pPr>
                <a:lnSpc>
                  <a:spcPts val="4479"/>
                </a:lnSpc>
              </a:pPr>
              <a:r>
                <a:rPr lang="en-US" sz="3200" spc="24" dirty="0">
                  <a:solidFill>
                    <a:srgbClr val="FF6769"/>
                  </a:solidFill>
                  <a:latin typeface="Arimo"/>
                </a:rPr>
                <a:t>   back to My Profile (new page)</a:t>
              </a:r>
            </a:p>
            <a:p>
              <a:pPr>
                <a:lnSpc>
                  <a:spcPts val="4479"/>
                </a:lnSpc>
              </a:pPr>
              <a:endParaRPr lang="en-US" sz="3200" spc="24" dirty="0">
                <a:solidFill>
                  <a:srgbClr val="FF6769"/>
                </a:solidFill>
                <a:latin typeface="Arimo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1171" y="6782733"/>
            <a:ext cx="6716611" cy="2351294"/>
            <a:chOff x="0" y="0"/>
            <a:chExt cx="8955481" cy="3135058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66675"/>
              <a:ext cx="8955481" cy="70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6769"/>
                  </a:solidFill>
                  <a:latin typeface="Telegraf Bold"/>
                </a:rPr>
                <a:t>EDIT MY PROFILE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890404"/>
              <a:ext cx="8955481" cy="2244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Click Confirm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    back to My Profile (new page)</a:t>
              </a:r>
            </a:p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    My Profile change</a:t>
              </a:r>
            </a:p>
            <a:p>
              <a:pPr>
                <a:lnSpc>
                  <a:spcPts val="4479"/>
                </a:lnSpc>
              </a:pPr>
              <a:endParaRPr lang="en-US" sz="3199" spc="63">
                <a:solidFill>
                  <a:srgbClr val="FF6769"/>
                </a:solidFill>
                <a:latin typeface="Telegraf"/>
              </a:endParaRP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669350" y="4891645"/>
            <a:ext cx="5812349" cy="5812349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084077" y="7406005"/>
            <a:ext cx="3304322" cy="55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127">
                <a:solidFill>
                  <a:srgbClr val="FFFFFF"/>
                </a:solidFill>
                <a:latin typeface="Telegraf Bold"/>
              </a:rPr>
              <a:t>AQUAMARINE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7755278">
            <a:off x="10818270" y="9591556"/>
            <a:ext cx="1343134" cy="671567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96A623C6-F9A5-495A-A8BA-B699104CFE56}"/>
              </a:ext>
            </a:extLst>
          </p:cNvPr>
          <p:cNvSpPr txBox="1"/>
          <p:nvPr/>
        </p:nvSpPr>
        <p:spPr>
          <a:xfrm>
            <a:off x="6717518" y="5926385"/>
            <a:ext cx="144091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39</a:t>
            </a:r>
          </a:p>
        </p:txBody>
      </p:sp>
      <p:sp>
        <p:nvSpPr>
          <p:cNvPr id="32" name="Isosceles Triangle 31">
            <a:hlinkClick r:id="rId13" action="ppaction://hlinksldjump"/>
            <a:extLst>
              <a:ext uri="{FF2B5EF4-FFF2-40B4-BE49-F238E27FC236}">
                <a16:creationId xmlns:a16="http://schemas.microsoft.com/office/drawing/2014/main" id="{6F6C1B52-FD8C-47D0-AF12-98804F81C2D3}"/>
              </a:ext>
            </a:extLst>
          </p:cNvPr>
          <p:cNvSpPr/>
          <p:nvPr/>
        </p:nvSpPr>
        <p:spPr>
          <a:xfrm>
            <a:off x="8490505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hlinkClick r:id="rId13" action="ppaction://hlinksldjump"/>
            <a:extLst>
              <a:ext uri="{FF2B5EF4-FFF2-40B4-BE49-F238E27FC236}">
                <a16:creationId xmlns:a16="http://schemas.microsoft.com/office/drawing/2014/main" id="{D098AF0A-D06B-464C-A28B-320B18F95719}"/>
              </a:ext>
            </a:extLst>
          </p:cNvPr>
          <p:cNvSpPr/>
          <p:nvPr/>
        </p:nvSpPr>
        <p:spPr>
          <a:xfrm>
            <a:off x="8409447" y="9577105"/>
            <a:ext cx="755155" cy="70989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hlinkClick r:id="rId13" action="ppaction://hlinksldjump"/>
            <a:extLst>
              <a:ext uri="{FF2B5EF4-FFF2-40B4-BE49-F238E27FC236}">
                <a16:creationId xmlns:a16="http://schemas.microsoft.com/office/drawing/2014/main" id="{91670C9E-550C-431E-98C3-EB13B5B761C0}"/>
              </a:ext>
            </a:extLst>
          </p:cNvPr>
          <p:cNvSpPr/>
          <p:nvPr/>
        </p:nvSpPr>
        <p:spPr>
          <a:xfrm>
            <a:off x="17602200" y="4486564"/>
            <a:ext cx="674096" cy="656936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4024" y="4419600"/>
            <a:ext cx="9679952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12000">
                <a:solidFill>
                  <a:srgbClr val="FFFFFF"/>
                </a:solidFill>
                <a:latin typeface="Telegraf Bold Bold"/>
              </a:rPr>
              <a:t>Thank You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80293" y="1893476"/>
            <a:ext cx="782573" cy="782573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06439">
            <a:off x="-1046395" y="6656837"/>
            <a:ext cx="4150190" cy="207509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8100000">
            <a:off x="16497178" y="1185552"/>
            <a:ext cx="2105763" cy="1415848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2570">
            <a:off x="15167239" y="8385805"/>
            <a:ext cx="2002337" cy="21260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5292"/>
          <a:stretch>
            <a:fillRect/>
          </a:stretch>
        </p:blipFill>
        <p:spPr>
          <a:xfrm rot="4475092">
            <a:off x="4868629" y="-5018859"/>
            <a:ext cx="13221868" cy="211246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1" b="11332"/>
          <a:stretch>
            <a:fillRect/>
          </a:stretch>
        </p:blipFill>
        <p:spPr>
          <a:xfrm flipH="1">
            <a:off x="8884086" y="1109892"/>
            <a:ext cx="8897232" cy="7942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89122" y="1028700"/>
            <a:ext cx="5287161" cy="8032979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521383" y="5045189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694643">
            <a:off x="9486939" y="7293371"/>
            <a:ext cx="1343134" cy="6715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8563" y="4575289"/>
            <a:ext cx="7056790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6F6"/>
                </a:solidFill>
                <a:latin typeface="Telegraf"/>
              </a:rPr>
              <a:t>Nama Perusahaan : Aquamarine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6F6"/>
                </a:solidFill>
                <a:latin typeface="Telegraf"/>
              </a:rPr>
              <a:t>Lokasi : Jakarta Barat, Indonesia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6F6F6"/>
                </a:solidFill>
                <a:latin typeface="Telegraf"/>
              </a:rPr>
              <a:t>Website : aquamarine.com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671194" y="1862530"/>
            <a:ext cx="8237824" cy="2218728"/>
            <a:chOff x="0" y="0"/>
            <a:chExt cx="10983765" cy="2958305"/>
          </a:xfrm>
        </p:grpSpPr>
        <p:sp>
          <p:nvSpPr>
            <p:cNvPr id="9" name="TextBox 9"/>
            <p:cNvSpPr txBox="1"/>
            <p:nvPr/>
          </p:nvSpPr>
          <p:spPr>
            <a:xfrm>
              <a:off x="0" y="2299363"/>
              <a:ext cx="10983765" cy="65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983765" cy="196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9600">
                  <a:solidFill>
                    <a:srgbClr val="F6F6F6"/>
                  </a:solidFill>
                  <a:latin typeface="Telegraf Bold"/>
                </a:rPr>
                <a:t>Where ?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786212" y="1822778"/>
            <a:ext cx="495300" cy="495300"/>
            <a:chOff x="0" y="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63029" y="3416284"/>
            <a:ext cx="6774630" cy="3454432"/>
            <a:chOff x="0" y="0"/>
            <a:chExt cx="9032840" cy="4605910"/>
          </a:xfrm>
        </p:grpSpPr>
        <p:sp>
          <p:nvSpPr>
            <p:cNvPr id="3" name="TextBox 3"/>
            <p:cNvSpPr txBox="1"/>
            <p:nvPr/>
          </p:nvSpPr>
          <p:spPr>
            <a:xfrm>
              <a:off x="63041" y="-9525"/>
              <a:ext cx="8968972" cy="196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9600">
                  <a:solidFill>
                    <a:srgbClr val="F6F6F6"/>
                  </a:solidFill>
                  <a:latin typeface="Telegraf Bold"/>
                </a:rPr>
                <a:t>When 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43193"/>
              <a:ext cx="9032840" cy="2262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F6F6F6"/>
                  </a:solidFill>
                  <a:latin typeface="Telegraf"/>
                </a:rPr>
                <a:t>Pembuatan web ini dimulai dari bulan Agustus 2021 dan akan selesai pada bulan Desember 2021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0" b="12679"/>
          <a:stretch>
            <a:fillRect/>
          </a:stretch>
        </p:blipFill>
        <p:spPr>
          <a:xfrm>
            <a:off x="1028700" y="1143174"/>
            <a:ext cx="8463903" cy="740854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40225" y="1028700"/>
            <a:ext cx="5446499" cy="8229600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22635" y="5143500"/>
            <a:ext cx="495300" cy="495300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65562">
            <a:off x="8097413" y="7168663"/>
            <a:ext cx="1343134" cy="6715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0" b="12679"/>
          <a:stretch>
            <a:fillRect/>
          </a:stretch>
        </p:blipFill>
        <p:spPr>
          <a:xfrm flipH="1">
            <a:off x="8443667" y="1485170"/>
            <a:ext cx="8871302" cy="77651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53824" y="1508529"/>
            <a:ext cx="8308722" cy="774977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28234" y="5024845"/>
            <a:ext cx="495300" cy="49530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4818" y="2123557"/>
            <a:ext cx="7719006" cy="6519714"/>
            <a:chOff x="0" y="0"/>
            <a:chExt cx="10292008" cy="8692953"/>
          </a:xfrm>
        </p:grpSpPr>
        <p:sp>
          <p:nvSpPr>
            <p:cNvPr id="7" name="TextBox 7"/>
            <p:cNvSpPr txBox="1"/>
            <p:nvPr/>
          </p:nvSpPr>
          <p:spPr>
            <a:xfrm>
              <a:off x="0" y="171450"/>
              <a:ext cx="10292008" cy="2060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04"/>
                </a:lnSpc>
              </a:pPr>
              <a:r>
                <a:rPr lang="en-US" sz="10983">
                  <a:solidFill>
                    <a:srgbClr val="F6F6F6"/>
                  </a:solidFill>
                  <a:latin typeface="Telegraf Bold"/>
                </a:rPr>
                <a:t>Why 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752" y="2637169"/>
              <a:ext cx="10271257" cy="605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6F6F6"/>
                  </a:solidFill>
                  <a:latin typeface="Telegraf"/>
                </a:rPr>
                <a:t>Kami memilih topik ini dikarenakan untuk membantu masyarakat memenuhi kebutuhannya, khususnya dalam bidang pangan seperti ingin menikmati aneka seafood tanpa harus keluar untuk membeli di tengah situasi pandemi saat ini</a:t>
              </a:r>
            </a:p>
            <a:p>
              <a:pPr>
                <a:lnSpc>
                  <a:spcPts val="4479"/>
                </a:lnSpc>
              </a:pPr>
              <a:endParaRPr lang="en-US" sz="3199" spc="63">
                <a:solidFill>
                  <a:srgbClr val="F6F6F6"/>
                </a:solidFill>
                <a:latin typeface="Telegraf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694643">
            <a:off x="16038644" y="7825141"/>
            <a:ext cx="1343134" cy="6715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8"/>
          <a:stretch>
            <a:fillRect/>
          </a:stretch>
        </p:blipFill>
        <p:spPr>
          <a:xfrm rot="3308605" flipH="1" flipV="1">
            <a:off x="-2895584" y="-8698169"/>
            <a:ext cx="19471048" cy="201019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34813" y="-199790"/>
            <a:ext cx="2924487" cy="310515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1191" y="8475727"/>
            <a:ext cx="782573" cy="78257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694643" flipV="1">
            <a:off x="-684302" y="1584356"/>
            <a:ext cx="2139195" cy="10695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424938" flipV="1">
            <a:off x="17542351" y="7140323"/>
            <a:ext cx="3486597" cy="17432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568208" y="2934274"/>
            <a:ext cx="4764306" cy="441845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51451" y="4022105"/>
            <a:ext cx="5702756" cy="210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559"/>
              </a:lnSpc>
            </a:pPr>
            <a:r>
              <a:rPr lang="en-US" sz="12966">
                <a:solidFill>
                  <a:srgbClr val="F6F6F6"/>
                </a:solidFill>
                <a:latin typeface="Telegraf Bold"/>
              </a:rPr>
              <a:t>How 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7835">
            <a:off x="8319850" y="-936658"/>
            <a:ext cx="2215000" cy="23518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0F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964631">
            <a:off x="14643028" y="4425398"/>
            <a:ext cx="1864991" cy="932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778037">
            <a:off x="-1157878" y="5597543"/>
            <a:ext cx="1864991" cy="93249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5143500"/>
            <a:ext cx="9144000" cy="5143500"/>
          </a:xfrm>
          <a:prstGeom prst="rect">
            <a:avLst/>
          </a:prstGeom>
          <a:solidFill>
            <a:srgbClr val="FF6769"/>
          </a:solidFill>
        </p:spPr>
      </p:sp>
      <p:sp>
        <p:nvSpPr>
          <p:cNvPr id="7" name="TextBox 7"/>
          <p:cNvSpPr txBox="1"/>
          <p:nvPr/>
        </p:nvSpPr>
        <p:spPr>
          <a:xfrm>
            <a:off x="6573331" y="1332819"/>
            <a:ext cx="1440914" cy="106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18386" y="6451429"/>
            <a:ext cx="1440914" cy="106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FFFF"/>
                </a:solidFill>
                <a:latin typeface="Quicksan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378288"/>
            <a:ext cx="5032045" cy="2899369"/>
            <a:chOff x="0" y="0"/>
            <a:chExt cx="6709394" cy="386582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709394" cy="142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BERJALAN SECARA</a:t>
              </a:r>
            </a:p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ONLINE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03109"/>
              <a:ext cx="6709394" cy="2262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Sistem pemesanan adalah sistem Pre-Order (PO)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98854" y="6496897"/>
            <a:ext cx="5032045" cy="1802089"/>
            <a:chOff x="0" y="0"/>
            <a:chExt cx="6709394" cy="240278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6709394" cy="716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Telegraf Bold"/>
                </a:rPr>
                <a:t>PENGIRIMAN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8682"/>
              <a:ext cx="6709394" cy="15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FFFF"/>
                  </a:solidFill>
                  <a:latin typeface="Telegraf"/>
                </a:rPr>
                <a:t>Menggunakan box styrofoam dengan es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818386" y="1332819"/>
            <a:ext cx="1440914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FF6769"/>
                </a:solidFill>
                <a:latin typeface="Quicksan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73331" y="6451429"/>
            <a:ext cx="1440914" cy="106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 spc="-384">
                <a:solidFill>
                  <a:srgbClr val="0050F5"/>
                </a:solidFill>
                <a:latin typeface="Quicksand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98854" y="1378288"/>
            <a:ext cx="5032045" cy="1228049"/>
            <a:chOff x="0" y="0"/>
            <a:chExt cx="6709394" cy="163739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6709394" cy="716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F4592F"/>
                  </a:solidFill>
                  <a:latin typeface="Telegraf Bold"/>
                </a:rPr>
                <a:t>PEMESANAN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98682"/>
              <a:ext cx="6709394" cy="738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FF6769"/>
                  </a:solidFill>
                  <a:latin typeface="Telegraf"/>
                </a:rPr>
                <a:t>Pemesanan melalui web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6496897"/>
            <a:ext cx="5032045" cy="1793058"/>
            <a:chOff x="0" y="0"/>
            <a:chExt cx="6709394" cy="239074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6709394" cy="716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 spc="127">
                  <a:solidFill>
                    <a:srgbClr val="0050F5"/>
                  </a:solidFill>
                  <a:latin typeface="Telegraf Bold"/>
                </a:rPr>
                <a:t>PEMBAYARAN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98682"/>
              <a:ext cx="6709394" cy="1492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63">
                  <a:solidFill>
                    <a:srgbClr val="0050F5"/>
                  </a:solidFill>
                  <a:latin typeface="Telegraf"/>
                </a:rPr>
                <a:t>Transfer via e-money atau COD</a:t>
              </a: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30328">
            <a:off x="6186289" y="8709738"/>
            <a:ext cx="2215000" cy="2351834"/>
          </a:xfrm>
          <a:prstGeom prst="rect">
            <a:avLst/>
          </a:prstGeom>
        </p:spPr>
      </p:pic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538843" y="9927340"/>
            <a:ext cx="719320" cy="719320"/>
            <a:chOff x="0" y="0"/>
            <a:chExt cx="6355080" cy="63550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355927" y="478091"/>
            <a:ext cx="711853" cy="711853"/>
            <a:chOff x="0" y="0"/>
            <a:chExt cx="6355080" cy="63550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8961417">
            <a:off x="9706407" y="6006745"/>
            <a:ext cx="342860" cy="230528"/>
            <a:chOff x="0" y="0"/>
            <a:chExt cx="1930400" cy="12979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50F5"/>
            </a:solidFill>
          </p:spPr>
        </p:sp>
      </p:grpSp>
      <p:grpSp>
        <p:nvGrpSpPr>
          <p:cNvPr id="30" name="Group 30"/>
          <p:cNvGrpSpPr/>
          <p:nvPr/>
        </p:nvGrpSpPr>
        <p:grpSpPr>
          <a:xfrm rot="-4060376">
            <a:off x="6163975" y="3728099"/>
            <a:ext cx="818713" cy="550477"/>
            <a:chOff x="0" y="0"/>
            <a:chExt cx="1930400" cy="12979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6769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1023</Words>
  <Application>Microsoft Office PowerPoint</Application>
  <PresentationFormat>Custom</PresentationFormat>
  <Paragraphs>311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Telegraf Bold</vt:lpstr>
      <vt:lpstr>Calibri</vt:lpstr>
      <vt:lpstr>Arial</vt:lpstr>
      <vt:lpstr>Quicksand</vt:lpstr>
      <vt:lpstr>Telegraf</vt:lpstr>
      <vt:lpstr>Telegraf Bold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Aquamarine2</dc:title>
  <cp:lastModifiedBy>Michelle Augustine</cp:lastModifiedBy>
  <cp:revision>3</cp:revision>
  <dcterms:created xsi:type="dcterms:W3CDTF">2006-08-16T00:00:00Z</dcterms:created>
  <dcterms:modified xsi:type="dcterms:W3CDTF">2021-08-31T06:13:25Z</dcterms:modified>
  <dc:identifier>DAEocqC7Ook</dc:identifier>
</cp:coreProperties>
</file>